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20" r:id="rId4"/>
    <p:sldMasterId id="2147483732" r:id="rId5"/>
    <p:sldMasterId id="2147483744" r:id="rId6"/>
    <p:sldMasterId id="2147483756" r:id="rId7"/>
    <p:sldMasterId id="2147483768" r:id="rId8"/>
    <p:sldMasterId id="2147483660" r:id="rId9"/>
    <p:sldMasterId id="2147483672" r:id="rId10"/>
    <p:sldMasterId id="2147483684" r:id="rId11"/>
    <p:sldMasterId id="2147483696" r:id="rId12"/>
    <p:sldMasterId id="2147483790" r:id="rId13"/>
    <p:sldMasterId id="2147483708" r:id="rId14"/>
    <p:sldMasterId id="2147483803" r:id="rId15"/>
  </p:sldMasterIdLst>
  <p:notesMasterIdLst>
    <p:notesMasterId r:id="rId26"/>
  </p:notesMasterIdLst>
  <p:sldIdLst>
    <p:sldId id="266" r:id="rId16"/>
    <p:sldId id="257" r:id="rId17"/>
    <p:sldId id="277" r:id="rId18"/>
    <p:sldId id="274" r:id="rId19"/>
    <p:sldId id="270" r:id="rId20"/>
    <p:sldId id="259" r:id="rId21"/>
    <p:sldId id="278" r:id="rId22"/>
    <p:sldId id="279" r:id="rId23"/>
    <p:sldId id="280" r:id="rId24"/>
    <p:sldId id="269" r:id="rId25"/>
  </p:sldIdLst>
  <p:sldSz cx="14630400" cy="8229600"/>
  <p:notesSz cx="8229600" cy="14630400"/>
  <p:embeddedFontLst>
    <p:embeddedFont>
      <p:font typeface="Gilda Display" panose="020B0604020202020204" charset="0"/>
      <p:regular r:id="rId27"/>
    </p:embeddedFont>
    <p:embeddedFont>
      <p:font typeface="Inter" panose="020B0604020202020204" charset="0"/>
      <p:regular r:id="rId28"/>
    </p:embeddedFont>
    <p:embeddedFont>
      <p:font typeface="Segoe UI Light" panose="020B0502040204020203" pitchFamily="34" charset="0"/>
      <p:regular r:id="rId29"/>
      <p:italic r:id="rId3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9C56"/>
    <a:srgbClr val="001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9AF8BA-9273-419A-A1EE-8E977677B3E1}" v="46" dt="2026-05-02T15:10:52.074"/>
    <p1510:client id="{9E2C55AA-19E3-4596-B95E-2994992FEDF9}" v="126" dt="2026-05-02T06:28:09.285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1" autoAdjust="0"/>
    <p:restoredTop sz="93447" autoAdjust="0"/>
  </p:normalViewPr>
  <p:slideViewPr>
    <p:cSldViewPr snapToGrid="0" snapToObjects="1">
      <p:cViewPr varScale="1">
        <p:scale>
          <a:sx n="86" d="100"/>
          <a:sy n="86" d="100"/>
        </p:scale>
        <p:origin x="7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font" Target="fonts/font2.fntdata"/><Relationship Id="rId36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oria Rodríguez" userId="1ab8f189-25aa-429d-b345-2140f3d257da" providerId="ADAL" clId="{2C3AF3A8-B651-4B9F-A586-404E1C5F0C16}"/>
    <pc:docChg chg="undo custSel addSld delSld modSld sldOrd">
      <pc:chgData name="Gloria Rodríguez" userId="1ab8f189-25aa-429d-b345-2140f3d257da" providerId="ADAL" clId="{2C3AF3A8-B651-4B9F-A586-404E1C5F0C16}" dt="2026-05-02T15:15:09.910" v="1456" actId="2696"/>
      <pc:docMkLst>
        <pc:docMk/>
      </pc:docMkLst>
      <pc:sldChg chg="modSp mod">
        <pc:chgData name="Gloria Rodríguez" userId="1ab8f189-25aa-429d-b345-2140f3d257da" providerId="ADAL" clId="{2C3AF3A8-B651-4B9F-A586-404E1C5F0C16}" dt="2026-05-02T10:44:09.471" v="18" actId="20577"/>
        <pc:sldMkLst>
          <pc:docMk/>
          <pc:sldMk cId="0" sldId="257"/>
        </pc:sldMkLst>
        <pc:spChg chg="mod">
          <ac:chgData name="Gloria Rodríguez" userId="1ab8f189-25aa-429d-b345-2140f3d257da" providerId="ADAL" clId="{2C3AF3A8-B651-4B9F-A586-404E1C5F0C16}" dt="2026-05-02T10:43:31.142" v="14" actId="20577"/>
          <ac:spMkLst>
            <pc:docMk/>
            <pc:sldMk cId="0" sldId="257"/>
            <ac:spMk id="9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0:44:09.471" v="18" actId="20577"/>
          <ac:spMkLst>
            <pc:docMk/>
            <pc:sldMk cId="0" sldId="257"/>
            <ac:spMk id="10" creationId="{00000000-0000-0000-0000-000000000000}"/>
          </ac:spMkLst>
        </pc:spChg>
      </pc:sldChg>
      <pc:sldChg chg="del">
        <pc:chgData name="Gloria Rodríguez" userId="1ab8f189-25aa-429d-b345-2140f3d257da" providerId="ADAL" clId="{2C3AF3A8-B651-4B9F-A586-404E1C5F0C16}" dt="2026-05-02T15:15:09.910" v="1456" actId="2696"/>
        <pc:sldMkLst>
          <pc:docMk/>
          <pc:sldMk cId="0" sldId="258"/>
        </pc:sldMkLst>
      </pc:sldChg>
      <pc:sldChg chg="addSp delSp modSp mod ord modNotesTx">
        <pc:chgData name="Gloria Rodríguez" userId="1ab8f189-25aa-429d-b345-2140f3d257da" providerId="ADAL" clId="{2C3AF3A8-B651-4B9F-A586-404E1C5F0C16}" dt="2026-05-02T14:32:50.891" v="767" actId="313"/>
        <pc:sldMkLst>
          <pc:docMk/>
          <pc:sldMk cId="0" sldId="259"/>
        </pc:sldMkLst>
        <pc:spChg chg="mod">
          <ac:chgData name="Gloria Rodríguez" userId="1ab8f189-25aa-429d-b345-2140f3d257da" providerId="ADAL" clId="{2C3AF3A8-B651-4B9F-A586-404E1C5F0C16}" dt="2026-05-02T14:32:19.273" v="760" actId="1036"/>
          <ac:spMkLst>
            <pc:docMk/>
            <pc:sldMk cId="0" sldId="259"/>
            <ac:spMk id="4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4:32:19.273" v="760" actId="1036"/>
          <ac:spMkLst>
            <pc:docMk/>
            <pc:sldMk cId="0" sldId="259"/>
            <ac:spMk id="5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4:32:19.273" v="760" actId="1036"/>
          <ac:spMkLst>
            <pc:docMk/>
            <pc:sldMk cId="0" sldId="259"/>
            <ac:spMk id="6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4:32:19.273" v="760" actId="1036"/>
          <ac:spMkLst>
            <pc:docMk/>
            <pc:sldMk cId="0" sldId="259"/>
            <ac:spMk id="8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4:32:19.273" v="760" actId="1036"/>
          <ac:spMkLst>
            <pc:docMk/>
            <pc:sldMk cId="0" sldId="259"/>
            <ac:spMk id="9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4:32:37.851" v="764" actId="1076"/>
          <ac:spMkLst>
            <pc:docMk/>
            <pc:sldMk cId="0" sldId="259"/>
            <ac:spMk id="11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4:32:50.891" v="767" actId="313"/>
          <ac:spMkLst>
            <pc:docMk/>
            <pc:sldMk cId="0" sldId="259"/>
            <ac:spMk id="12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4:32:19.273" v="760" actId="1036"/>
          <ac:spMkLst>
            <pc:docMk/>
            <pc:sldMk cId="0" sldId="259"/>
            <ac:spMk id="14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4:32:26.805" v="762" actId="207"/>
          <ac:spMkLst>
            <pc:docMk/>
            <pc:sldMk cId="0" sldId="259"/>
            <ac:spMk id="23" creationId="{B84AB96B-F89D-1B0D-FEFD-2510B2339150}"/>
          </ac:spMkLst>
        </pc:spChg>
        <pc:spChg chg="mod">
          <ac:chgData name="Gloria Rodríguez" userId="1ab8f189-25aa-429d-b345-2140f3d257da" providerId="ADAL" clId="{2C3AF3A8-B651-4B9F-A586-404E1C5F0C16}" dt="2026-05-02T14:32:19.273" v="760" actId="1036"/>
          <ac:spMkLst>
            <pc:docMk/>
            <pc:sldMk cId="0" sldId="259"/>
            <ac:spMk id="24" creationId="{3DE04103-7BE5-2F6A-BECF-E35777144A61}"/>
          </ac:spMkLst>
        </pc:spChg>
        <pc:picChg chg="mod">
          <ac:chgData name="Gloria Rodríguez" userId="1ab8f189-25aa-429d-b345-2140f3d257da" providerId="ADAL" clId="{2C3AF3A8-B651-4B9F-A586-404E1C5F0C16}" dt="2026-05-02T14:32:19.273" v="760" actId="1036"/>
          <ac:picMkLst>
            <pc:docMk/>
            <pc:sldMk cId="0" sldId="259"/>
            <ac:picMk id="13" creationId="{00000000-0000-0000-0000-000000000000}"/>
          </ac:picMkLst>
        </pc:picChg>
        <pc:picChg chg="add del mod">
          <ac:chgData name="Gloria Rodríguez" userId="1ab8f189-25aa-429d-b345-2140f3d257da" providerId="ADAL" clId="{2C3AF3A8-B651-4B9F-A586-404E1C5F0C16}" dt="2026-05-02T14:22:03.043" v="528" actId="478"/>
          <ac:picMkLst>
            <pc:docMk/>
            <pc:sldMk cId="0" sldId="259"/>
            <ac:picMk id="15" creationId="{950C08E8-DCD3-027D-497E-9CE2C7C8329B}"/>
          </ac:picMkLst>
        </pc:picChg>
        <pc:picChg chg="add mod modCrop">
          <ac:chgData name="Gloria Rodríguez" userId="1ab8f189-25aa-429d-b345-2140f3d257da" providerId="ADAL" clId="{2C3AF3A8-B651-4B9F-A586-404E1C5F0C16}" dt="2026-05-02T14:32:30.154" v="763" actId="14100"/>
          <ac:picMkLst>
            <pc:docMk/>
            <pc:sldMk cId="0" sldId="259"/>
            <ac:picMk id="17" creationId="{4958836E-E5F3-D788-3AAD-114AB9261606}"/>
          </ac:picMkLst>
        </pc:picChg>
        <pc:picChg chg="del">
          <ac:chgData name="Gloria Rodríguez" userId="1ab8f189-25aa-429d-b345-2140f3d257da" providerId="ADAL" clId="{2C3AF3A8-B651-4B9F-A586-404E1C5F0C16}" dt="2026-05-02T14:15:59.077" v="522" actId="478"/>
          <ac:picMkLst>
            <pc:docMk/>
            <pc:sldMk cId="0" sldId="259"/>
            <ac:picMk id="21" creationId="{A8ED97F8-56DE-9D47-8D37-6B47FA7F3813}"/>
          </ac:picMkLst>
        </pc:picChg>
      </pc:sldChg>
      <pc:sldChg chg="add del mod chgLayout">
        <pc:chgData name="Gloria Rodríguez" userId="1ab8f189-25aa-429d-b345-2140f3d257da" providerId="ADAL" clId="{2C3AF3A8-B651-4B9F-A586-404E1C5F0C16}" dt="2026-05-02T11:12:30.614" v="240" actId="47"/>
        <pc:sldMkLst>
          <pc:docMk/>
          <pc:sldMk cId="0" sldId="262"/>
        </pc:sldMkLst>
      </pc:sldChg>
      <pc:sldChg chg="modSp mod">
        <pc:chgData name="Gloria Rodríguez" userId="1ab8f189-25aa-429d-b345-2140f3d257da" providerId="ADAL" clId="{2C3AF3A8-B651-4B9F-A586-404E1C5F0C16}" dt="2026-05-02T10:40:44.596" v="7" actId="1076"/>
        <pc:sldMkLst>
          <pc:docMk/>
          <pc:sldMk cId="1515941089" sldId="266"/>
        </pc:sldMkLst>
        <pc:spChg chg="mod">
          <ac:chgData name="Gloria Rodríguez" userId="1ab8f189-25aa-429d-b345-2140f3d257da" providerId="ADAL" clId="{2C3AF3A8-B651-4B9F-A586-404E1C5F0C16}" dt="2026-05-02T10:40:39.190" v="6" actId="1076"/>
          <ac:spMkLst>
            <pc:docMk/>
            <pc:sldMk cId="1515941089" sldId="266"/>
            <ac:spMk id="2" creationId="{4FC74446-4BB8-8275-618F-93FFB8BF8B73}"/>
          </ac:spMkLst>
        </pc:spChg>
        <pc:spChg chg="mod">
          <ac:chgData name="Gloria Rodríguez" userId="1ab8f189-25aa-429d-b345-2140f3d257da" providerId="ADAL" clId="{2C3AF3A8-B651-4B9F-A586-404E1C5F0C16}" dt="2026-05-02T10:40:44.596" v="7" actId="1076"/>
          <ac:spMkLst>
            <pc:docMk/>
            <pc:sldMk cId="1515941089" sldId="266"/>
            <ac:spMk id="3" creationId="{F46DEC6F-E473-635D-418A-C45AD52D8261}"/>
          </ac:spMkLst>
        </pc:spChg>
      </pc:sldChg>
      <pc:sldChg chg="addSp delSp modSp mod">
        <pc:chgData name="Gloria Rodríguez" userId="1ab8f189-25aa-429d-b345-2140f3d257da" providerId="ADAL" clId="{2C3AF3A8-B651-4B9F-A586-404E1C5F0C16}" dt="2026-05-02T11:31:05.398" v="461" actId="207"/>
        <pc:sldMkLst>
          <pc:docMk/>
          <pc:sldMk cId="3728689149" sldId="270"/>
        </pc:sldMkLst>
        <pc:spChg chg="del">
          <ac:chgData name="Gloria Rodríguez" userId="1ab8f189-25aa-429d-b345-2140f3d257da" providerId="ADAL" clId="{2C3AF3A8-B651-4B9F-A586-404E1C5F0C16}" dt="2026-05-02T11:12:08.936" v="237" actId="478"/>
          <ac:spMkLst>
            <pc:docMk/>
            <pc:sldMk cId="3728689149" sldId="270"/>
            <ac:spMk id="3" creationId="{A8F234FE-2E67-FEE4-FF4E-F27C42B7F39E}"/>
          </ac:spMkLst>
        </pc:spChg>
        <pc:spChg chg="add del mod">
          <ac:chgData name="Gloria Rodríguez" userId="1ab8f189-25aa-429d-b345-2140f3d257da" providerId="ADAL" clId="{2C3AF3A8-B651-4B9F-A586-404E1C5F0C16}" dt="2026-05-02T11:12:48.194" v="241" actId="478"/>
          <ac:spMkLst>
            <pc:docMk/>
            <pc:sldMk cId="3728689149" sldId="270"/>
            <ac:spMk id="6" creationId="{42E94F65-6DF3-AF7E-D711-A9473AD9FAB7}"/>
          </ac:spMkLst>
        </pc:spChg>
        <pc:spChg chg="add mod">
          <ac:chgData name="Gloria Rodríguez" userId="1ab8f189-25aa-429d-b345-2140f3d257da" providerId="ADAL" clId="{2C3AF3A8-B651-4B9F-A586-404E1C5F0C16}" dt="2026-05-02T11:31:05.398" v="461" actId="207"/>
          <ac:spMkLst>
            <pc:docMk/>
            <pc:sldMk cId="3728689149" sldId="270"/>
            <ac:spMk id="7" creationId="{17FDF0B3-DD75-D19D-98E2-4A15103193EC}"/>
          </ac:spMkLst>
        </pc:spChg>
        <pc:spChg chg="add mod topLvl">
          <ac:chgData name="Gloria Rodríguez" userId="1ab8f189-25aa-429d-b345-2140f3d257da" providerId="ADAL" clId="{2C3AF3A8-B651-4B9F-A586-404E1C5F0C16}" dt="2026-05-02T11:25:50.817" v="386" actId="165"/>
          <ac:spMkLst>
            <pc:docMk/>
            <pc:sldMk cId="3728689149" sldId="270"/>
            <ac:spMk id="8" creationId="{C5144629-FA3A-E32F-F4E2-16EF8C4B771C}"/>
          </ac:spMkLst>
        </pc:spChg>
        <pc:spChg chg="add mod topLvl">
          <ac:chgData name="Gloria Rodríguez" userId="1ab8f189-25aa-429d-b345-2140f3d257da" providerId="ADAL" clId="{2C3AF3A8-B651-4B9F-A586-404E1C5F0C16}" dt="2026-05-02T11:30:55.181" v="460" actId="1076"/>
          <ac:spMkLst>
            <pc:docMk/>
            <pc:sldMk cId="3728689149" sldId="270"/>
            <ac:spMk id="9" creationId="{D2AC148A-6EDD-5F39-5909-8C361F8A22B1}"/>
          </ac:spMkLst>
        </pc:spChg>
        <pc:spChg chg="add mod">
          <ac:chgData name="Gloria Rodríguez" userId="1ab8f189-25aa-429d-b345-2140f3d257da" providerId="ADAL" clId="{2C3AF3A8-B651-4B9F-A586-404E1C5F0C16}" dt="2026-05-02T11:25:58.883" v="388" actId="1076"/>
          <ac:spMkLst>
            <pc:docMk/>
            <pc:sldMk cId="3728689149" sldId="270"/>
            <ac:spMk id="10" creationId="{9A9EB247-4647-A6C2-B55E-F6DBBD78A3A9}"/>
          </ac:spMkLst>
        </pc:spChg>
        <pc:spChg chg="add mod">
          <ac:chgData name="Gloria Rodríguez" userId="1ab8f189-25aa-429d-b345-2140f3d257da" providerId="ADAL" clId="{2C3AF3A8-B651-4B9F-A586-404E1C5F0C16}" dt="2026-05-02T11:30:44.257" v="459" actId="1076"/>
          <ac:spMkLst>
            <pc:docMk/>
            <pc:sldMk cId="3728689149" sldId="270"/>
            <ac:spMk id="11" creationId="{5C16E0C1-A8E9-5116-1552-C55AE0C19876}"/>
          </ac:spMkLst>
        </pc:spChg>
        <pc:spChg chg="add mod">
          <ac:chgData name="Gloria Rodríguez" userId="1ab8f189-25aa-429d-b345-2140f3d257da" providerId="ADAL" clId="{2C3AF3A8-B651-4B9F-A586-404E1C5F0C16}" dt="2026-05-02T11:26:06.956" v="390" actId="1076"/>
          <ac:spMkLst>
            <pc:docMk/>
            <pc:sldMk cId="3728689149" sldId="270"/>
            <ac:spMk id="12" creationId="{CD8DA9EF-BDAE-C7EC-E778-FB97AB37E50F}"/>
          </ac:spMkLst>
        </pc:spChg>
        <pc:spChg chg="add del mod">
          <ac:chgData name="Gloria Rodríguez" userId="1ab8f189-25aa-429d-b345-2140f3d257da" providerId="ADAL" clId="{2C3AF3A8-B651-4B9F-A586-404E1C5F0C16}" dt="2026-05-02T11:24:10.610" v="349" actId="478"/>
          <ac:spMkLst>
            <pc:docMk/>
            <pc:sldMk cId="3728689149" sldId="270"/>
            <ac:spMk id="13" creationId="{170BDFD7-C7F9-2D8F-4AF4-9B85038E2772}"/>
          </ac:spMkLst>
        </pc:spChg>
        <pc:spChg chg="add mod">
          <ac:chgData name="Gloria Rodríguez" userId="1ab8f189-25aa-429d-b345-2140f3d257da" providerId="ADAL" clId="{2C3AF3A8-B651-4B9F-A586-404E1C5F0C16}" dt="2026-05-02T11:26:34.048" v="396" actId="1076"/>
          <ac:spMkLst>
            <pc:docMk/>
            <pc:sldMk cId="3728689149" sldId="270"/>
            <ac:spMk id="16" creationId="{A7DFE1F9-D4DA-6F22-D1B5-2EDA74E9F599}"/>
          </ac:spMkLst>
        </pc:spChg>
        <pc:spChg chg="mod">
          <ac:chgData name="Gloria Rodríguez" userId="1ab8f189-25aa-429d-b345-2140f3d257da" providerId="ADAL" clId="{2C3AF3A8-B651-4B9F-A586-404E1C5F0C16}" dt="2026-05-02T11:27:27.811" v="416" actId="20577"/>
          <ac:spMkLst>
            <pc:docMk/>
            <pc:sldMk cId="3728689149" sldId="270"/>
            <ac:spMk id="20" creationId="{3DCED31C-63E3-D7B1-AF46-CF403804506F}"/>
          </ac:spMkLst>
        </pc:spChg>
        <pc:spChg chg="mod">
          <ac:chgData name="Gloria Rodríguez" userId="1ab8f189-25aa-429d-b345-2140f3d257da" providerId="ADAL" clId="{2C3AF3A8-B651-4B9F-A586-404E1C5F0C16}" dt="2026-05-02T11:27:58.663" v="429" actId="1076"/>
          <ac:spMkLst>
            <pc:docMk/>
            <pc:sldMk cId="3728689149" sldId="270"/>
            <ac:spMk id="21" creationId="{CB75FA7D-920E-2F3A-52D1-11F5528CD029}"/>
          </ac:spMkLst>
        </pc:spChg>
        <pc:spChg chg="add mod">
          <ac:chgData name="Gloria Rodríguez" userId="1ab8f189-25aa-429d-b345-2140f3d257da" providerId="ADAL" clId="{2C3AF3A8-B651-4B9F-A586-404E1C5F0C16}" dt="2026-05-02T11:30:23.530" v="457" actId="164"/>
          <ac:spMkLst>
            <pc:docMk/>
            <pc:sldMk cId="3728689149" sldId="270"/>
            <ac:spMk id="22" creationId="{DE03E06D-9320-F7B9-045F-220448314C0D}"/>
          </ac:spMkLst>
        </pc:spChg>
        <pc:spChg chg="add mod">
          <ac:chgData name="Gloria Rodríguez" userId="1ab8f189-25aa-429d-b345-2140f3d257da" providerId="ADAL" clId="{2C3AF3A8-B651-4B9F-A586-404E1C5F0C16}" dt="2026-05-02T11:30:23.530" v="457" actId="164"/>
          <ac:spMkLst>
            <pc:docMk/>
            <pc:sldMk cId="3728689149" sldId="270"/>
            <ac:spMk id="23" creationId="{78A43A44-0CF8-3B89-9251-20B010A48881}"/>
          </ac:spMkLst>
        </pc:spChg>
        <pc:grpChg chg="add del mod">
          <ac:chgData name="Gloria Rodríguez" userId="1ab8f189-25aa-429d-b345-2140f3d257da" providerId="ADAL" clId="{2C3AF3A8-B651-4B9F-A586-404E1C5F0C16}" dt="2026-05-02T11:25:50.817" v="386" actId="165"/>
          <ac:grpSpMkLst>
            <pc:docMk/>
            <pc:sldMk cId="3728689149" sldId="270"/>
            <ac:grpSpMk id="17" creationId="{135E280C-3925-3B60-A847-63DF15D54333}"/>
          </ac:grpSpMkLst>
        </pc:grpChg>
        <pc:grpChg chg="add mod">
          <ac:chgData name="Gloria Rodríguez" userId="1ab8f189-25aa-429d-b345-2140f3d257da" providerId="ADAL" clId="{2C3AF3A8-B651-4B9F-A586-404E1C5F0C16}" dt="2026-05-02T11:24:56.273" v="378" actId="1076"/>
          <ac:grpSpMkLst>
            <pc:docMk/>
            <pc:sldMk cId="3728689149" sldId="270"/>
            <ac:grpSpMk id="18" creationId="{9827D1B6-2DF9-4A47-2837-25CD56FB8DD0}"/>
          </ac:grpSpMkLst>
        </pc:grpChg>
        <pc:grpChg chg="add mod">
          <ac:chgData name="Gloria Rodríguez" userId="1ab8f189-25aa-429d-b345-2140f3d257da" providerId="ADAL" clId="{2C3AF3A8-B651-4B9F-A586-404E1C5F0C16}" dt="2026-05-02T11:25:46.536" v="385" actId="1076"/>
          <ac:grpSpMkLst>
            <pc:docMk/>
            <pc:sldMk cId="3728689149" sldId="270"/>
            <ac:grpSpMk id="19" creationId="{FBB54645-8FF6-733D-2B7E-81C4EB8DBE3D}"/>
          </ac:grpSpMkLst>
        </pc:grpChg>
        <pc:grpChg chg="add mod">
          <ac:chgData name="Gloria Rodríguez" userId="1ab8f189-25aa-429d-b345-2140f3d257da" providerId="ADAL" clId="{2C3AF3A8-B651-4B9F-A586-404E1C5F0C16}" dt="2026-05-02T11:30:32.878" v="458" actId="1076"/>
          <ac:grpSpMkLst>
            <pc:docMk/>
            <pc:sldMk cId="3728689149" sldId="270"/>
            <ac:grpSpMk id="24" creationId="{913FF517-715E-0D15-4487-A047328A4E9B}"/>
          </ac:grpSpMkLst>
        </pc:grpChg>
        <pc:graphicFrameChg chg="del">
          <ac:chgData name="Gloria Rodríguez" userId="1ab8f189-25aa-429d-b345-2140f3d257da" providerId="ADAL" clId="{2C3AF3A8-B651-4B9F-A586-404E1C5F0C16}" dt="2026-05-02T11:12:08.936" v="237" actId="478"/>
          <ac:graphicFrameMkLst>
            <pc:docMk/>
            <pc:sldMk cId="3728689149" sldId="270"/>
            <ac:graphicFrameMk id="2" creationId="{0BFAD53A-4C36-B848-FBB4-3B84014D158A}"/>
          </ac:graphicFrameMkLst>
        </pc:graphicFrameChg>
        <pc:picChg chg="add del mod">
          <ac:chgData name="Gloria Rodríguez" userId="1ab8f189-25aa-429d-b345-2140f3d257da" providerId="ADAL" clId="{2C3AF3A8-B651-4B9F-A586-404E1C5F0C16}" dt="2026-05-02T11:16:51.237" v="248" actId="478"/>
          <ac:picMkLst>
            <pc:docMk/>
            <pc:sldMk cId="3728689149" sldId="270"/>
            <ac:picMk id="4" creationId="{9E5CE96E-1CA2-D476-CE81-8DF14D11B365}"/>
          </ac:picMkLst>
        </pc:picChg>
        <pc:picChg chg="add del mod">
          <ac:chgData name="Gloria Rodríguez" userId="1ab8f189-25aa-429d-b345-2140f3d257da" providerId="ADAL" clId="{2C3AF3A8-B651-4B9F-A586-404E1C5F0C16}" dt="2026-05-02T11:12:51.207" v="242" actId="478"/>
          <ac:picMkLst>
            <pc:docMk/>
            <pc:sldMk cId="3728689149" sldId="270"/>
            <ac:picMk id="5" creationId="{9173CA87-51B5-478B-EF35-D70B90EEFE2A}"/>
          </ac:picMkLst>
        </pc:picChg>
        <pc:picChg chg="add mod ord">
          <ac:chgData name="Gloria Rodríguez" userId="1ab8f189-25aa-429d-b345-2140f3d257da" providerId="ADAL" clId="{2C3AF3A8-B651-4B9F-A586-404E1C5F0C16}" dt="2026-05-02T11:19:33.318" v="281" actId="167"/>
          <ac:picMkLst>
            <pc:docMk/>
            <pc:sldMk cId="3728689149" sldId="270"/>
            <ac:picMk id="15" creationId="{3A4E3E49-9446-71F1-B822-181C69E3E761}"/>
          </ac:picMkLst>
        </pc:picChg>
      </pc:sldChg>
      <pc:sldChg chg="del">
        <pc:chgData name="Gloria Rodríguez" userId="1ab8f189-25aa-429d-b345-2140f3d257da" providerId="ADAL" clId="{2C3AF3A8-B651-4B9F-A586-404E1C5F0C16}" dt="2026-05-02T15:15:09.910" v="1456" actId="2696"/>
        <pc:sldMkLst>
          <pc:docMk/>
          <pc:sldMk cId="2872890967" sldId="271"/>
        </pc:sldMkLst>
      </pc:sldChg>
      <pc:sldChg chg="del">
        <pc:chgData name="Gloria Rodríguez" userId="1ab8f189-25aa-429d-b345-2140f3d257da" providerId="ADAL" clId="{2C3AF3A8-B651-4B9F-A586-404E1C5F0C16}" dt="2026-05-02T15:15:09.910" v="1456" actId="2696"/>
        <pc:sldMkLst>
          <pc:docMk/>
          <pc:sldMk cId="3426054520" sldId="273"/>
        </pc:sldMkLst>
      </pc:sldChg>
      <pc:sldChg chg="delSp modSp mod ord">
        <pc:chgData name="Gloria Rodríguez" userId="1ab8f189-25aa-429d-b345-2140f3d257da" providerId="ADAL" clId="{2C3AF3A8-B651-4B9F-A586-404E1C5F0C16}" dt="2026-05-02T11:09:21.692" v="234" actId="20577"/>
        <pc:sldMkLst>
          <pc:docMk/>
          <pc:sldMk cId="0" sldId="274"/>
        </pc:sldMkLst>
        <pc:spChg chg="mod">
          <ac:chgData name="Gloria Rodríguez" userId="1ab8f189-25aa-429d-b345-2140f3d257da" providerId="ADAL" clId="{2C3AF3A8-B651-4B9F-A586-404E1C5F0C16}" dt="2026-05-02T11:07:05.079" v="183" actId="1076"/>
          <ac:spMkLst>
            <pc:docMk/>
            <pc:sldMk cId="0" sldId="274"/>
            <ac:spMk id="2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1:07:38.248" v="201" actId="20577"/>
          <ac:spMkLst>
            <pc:docMk/>
            <pc:sldMk cId="0" sldId="274"/>
            <ac:spMk id="4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1:08:18.242" v="209" actId="20577"/>
          <ac:spMkLst>
            <pc:docMk/>
            <pc:sldMk cId="0" sldId="274"/>
            <ac:spMk id="5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1:08:38.113" v="222" actId="20577"/>
          <ac:spMkLst>
            <pc:docMk/>
            <pc:sldMk cId="0" sldId="274"/>
            <ac:spMk id="7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1:09:21.692" v="234" actId="20577"/>
          <ac:spMkLst>
            <pc:docMk/>
            <pc:sldMk cId="0" sldId="274"/>
            <ac:spMk id="12" creationId="{E661B49E-0E08-EA82-10DA-F09E6257DF89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15" creationId="{FD223125-2F0E-5266-430E-561012351066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16" creationId="{465A8B83-2AF0-B19A-784A-0ABB786C3103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17" creationId="{310E27D9-48B8-B718-86C8-D5557C38A201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18" creationId="{A9A0C411-81B2-4EA0-6C82-55A13097B634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20" creationId="{87A202FB-AD50-2C5C-D98B-39893E21E2AD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21" creationId="{C302FBA6-769A-230E-0A06-4C3DBE9F35D2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22" creationId="{7913B7A5-EAA9-6673-2FF5-FCA14CEE59A0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23" creationId="{88FE7118-3E27-BF80-7F6A-776237387FC4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25" creationId="{9A995862-EE6B-FE93-149B-6357A357439E}"/>
          </ac:spMkLst>
        </pc:spChg>
        <pc:spChg chg="del">
          <ac:chgData name="Gloria Rodríguez" userId="1ab8f189-25aa-429d-b345-2140f3d257da" providerId="ADAL" clId="{2C3AF3A8-B651-4B9F-A586-404E1C5F0C16}" dt="2026-05-02T11:07:12.071" v="185" actId="478"/>
          <ac:spMkLst>
            <pc:docMk/>
            <pc:sldMk cId="0" sldId="274"/>
            <ac:spMk id="26" creationId="{F678EAF0-1749-2189-E321-19B3A07AF409}"/>
          </ac:spMkLst>
        </pc:spChg>
        <pc:spChg chg="mod">
          <ac:chgData name="Gloria Rodríguez" userId="1ab8f189-25aa-429d-b345-2140f3d257da" providerId="ADAL" clId="{2C3AF3A8-B651-4B9F-A586-404E1C5F0C16}" dt="2026-05-02T11:07:08.832" v="184" actId="1076"/>
          <ac:spMkLst>
            <pc:docMk/>
            <pc:sldMk cId="0" sldId="274"/>
            <ac:spMk id="28" creationId="{B051C5DA-F4A9-722F-CC36-92ABEB8BA398}"/>
          </ac:spMkLst>
        </pc:spChg>
        <pc:picChg chg="mod">
          <ac:chgData name="Gloria Rodríguez" userId="1ab8f189-25aa-429d-b345-2140f3d257da" providerId="ADAL" clId="{2C3AF3A8-B651-4B9F-A586-404E1C5F0C16}" dt="2026-05-02T11:07:20.431" v="187" actId="1076"/>
          <ac:picMkLst>
            <pc:docMk/>
            <pc:sldMk cId="0" sldId="274"/>
            <ac:picMk id="3" creationId="{00000000-0000-0000-0000-000000000000}"/>
          </ac:picMkLst>
        </pc:picChg>
        <pc:picChg chg="mod">
          <ac:chgData name="Gloria Rodríguez" userId="1ab8f189-25aa-429d-b345-2140f3d257da" providerId="ADAL" clId="{2C3AF3A8-B651-4B9F-A586-404E1C5F0C16}" dt="2026-05-02T11:08:03.335" v="206" actId="1076"/>
          <ac:picMkLst>
            <pc:docMk/>
            <pc:sldMk cId="0" sldId="274"/>
            <ac:picMk id="6" creationId="{00000000-0000-0000-0000-000000000000}"/>
          </ac:picMkLst>
        </pc:picChg>
        <pc:picChg chg="del">
          <ac:chgData name="Gloria Rodríguez" userId="1ab8f189-25aa-429d-b345-2140f3d257da" providerId="ADAL" clId="{2C3AF3A8-B651-4B9F-A586-404E1C5F0C16}" dt="2026-05-02T11:07:14.120" v="186" actId="478"/>
          <ac:picMkLst>
            <pc:docMk/>
            <pc:sldMk cId="0" sldId="274"/>
            <ac:picMk id="14" creationId="{63B5DB85-4815-EF3C-AB8B-55A5242E75E3}"/>
          </ac:picMkLst>
        </pc:picChg>
      </pc:sldChg>
      <pc:sldChg chg="del">
        <pc:chgData name="Gloria Rodríguez" userId="1ab8f189-25aa-429d-b345-2140f3d257da" providerId="ADAL" clId="{2C3AF3A8-B651-4B9F-A586-404E1C5F0C16}" dt="2026-05-02T15:15:09.910" v="1456" actId="2696"/>
        <pc:sldMkLst>
          <pc:docMk/>
          <pc:sldMk cId="363561177" sldId="276"/>
        </pc:sldMkLst>
      </pc:sldChg>
      <pc:sldChg chg="addSp delSp modSp add mod">
        <pc:chgData name="Gloria Rodríguez" userId="1ab8f189-25aa-429d-b345-2140f3d257da" providerId="ADAL" clId="{2C3AF3A8-B651-4B9F-A586-404E1C5F0C16}" dt="2026-05-02T15:01:05.614" v="999" actId="14100"/>
        <pc:sldMkLst>
          <pc:docMk/>
          <pc:sldMk cId="0" sldId="277"/>
        </pc:sldMkLst>
        <pc:spChg chg="mod">
          <ac:chgData name="Gloria Rodríguez" userId="1ab8f189-25aa-429d-b345-2140f3d257da" providerId="ADAL" clId="{2C3AF3A8-B651-4B9F-A586-404E1C5F0C16}" dt="2026-05-02T10:59:36.263" v="59" actId="207"/>
          <ac:spMkLst>
            <pc:docMk/>
            <pc:sldMk cId="0" sldId="277"/>
            <ac:spMk id="4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1:02:23.436" v="106" actId="14100"/>
          <ac:spMkLst>
            <pc:docMk/>
            <pc:sldMk cId="0" sldId="277"/>
            <ac:spMk id="8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0:59:44.212" v="60" actId="207"/>
          <ac:spMkLst>
            <pc:docMk/>
            <pc:sldMk cId="0" sldId="277"/>
            <ac:spMk id="9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1:02:19.285" v="105" actId="404"/>
          <ac:spMkLst>
            <pc:docMk/>
            <pc:sldMk cId="0" sldId="277"/>
            <ac:spMk id="10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1:04:01.703" v="142" actId="14100"/>
          <ac:spMkLst>
            <pc:docMk/>
            <pc:sldMk cId="0" sldId="277"/>
            <ac:spMk id="11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1:02:29.533" v="108" actId="1076"/>
          <ac:spMkLst>
            <pc:docMk/>
            <pc:sldMk cId="0" sldId="277"/>
            <ac:spMk id="12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2T11:03:53.896" v="140" actId="1076"/>
          <ac:spMkLst>
            <pc:docMk/>
            <pc:sldMk cId="0" sldId="277"/>
            <ac:spMk id="13" creationId="{00000000-0000-0000-0000-000000000000}"/>
          </ac:spMkLst>
        </pc:spChg>
        <pc:picChg chg="del">
          <ac:chgData name="Gloria Rodríguez" userId="1ab8f189-25aa-429d-b345-2140f3d257da" providerId="ADAL" clId="{2C3AF3A8-B651-4B9F-A586-404E1C5F0C16}" dt="2026-05-02T10:58:01.771" v="24" actId="478"/>
          <ac:picMkLst>
            <pc:docMk/>
            <pc:sldMk cId="0" sldId="277"/>
            <ac:picMk id="2" creationId="{00000000-0000-0000-0000-000000000000}"/>
          </ac:picMkLst>
        </pc:picChg>
        <pc:picChg chg="add mod">
          <ac:chgData name="Gloria Rodríguez" userId="1ab8f189-25aa-429d-b345-2140f3d257da" providerId="ADAL" clId="{2C3AF3A8-B651-4B9F-A586-404E1C5F0C16}" dt="2026-05-02T15:01:05.614" v="999" actId="14100"/>
          <ac:picMkLst>
            <pc:docMk/>
            <pc:sldMk cId="0" sldId="277"/>
            <ac:picMk id="15" creationId="{E89FF221-F443-26F9-6564-16A9FD5EAE11}"/>
          </ac:picMkLst>
        </pc:picChg>
      </pc:sldChg>
      <pc:sldChg chg="addSp modSp new mod">
        <pc:chgData name="Gloria Rodríguez" userId="1ab8f189-25aa-429d-b345-2140f3d257da" providerId="ADAL" clId="{2C3AF3A8-B651-4B9F-A586-404E1C5F0C16}" dt="2026-05-02T14:54:15.755" v="990" actId="403"/>
        <pc:sldMkLst>
          <pc:docMk/>
          <pc:sldMk cId="3022646821" sldId="278"/>
        </pc:sldMkLst>
        <pc:spChg chg="add mod">
          <ac:chgData name="Gloria Rodríguez" userId="1ab8f189-25aa-429d-b345-2140f3d257da" providerId="ADAL" clId="{2C3AF3A8-B651-4B9F-A586-404E1C5F0C16}" dt="2026-05-02T14:54:15.755" v="990" actId="403"/>
          <ac:spMkLst>
            <pc:docMk/>
            <pc:sldMk cId="3022646821" sldId="278"/>
            <ac:spMk id="10" creationId="{60E705D3-A253-E5DC-D3D6-D9A100C53C07}"/>
          </ac:spMkLst>
        </pc:spChg>
        <pc:grpChg chg="add mod">
          <ac:chgData name="Gloria Rodríguez" userId="1ab8f189-25aa-429d-b345-2140f3d257da" providerId="ADAL" clId="{2C3AF3A8-B651-4B9F-A586-404E1C5F0C16}" dt="2026-05-02T14:53:26.704" v="969" actId="1076"/>
          <ac:grpSpMkLst>
            <pc:docMk/>
            <pc:sldMk cId="3022646821" sldId="278"/>
            <ac:grpSpMk id="11" creationId="{93520CA9-F42E-E196-401C-4292FBEE1082}"/>
          </ac:grpSpMkLst>
        </pc:grpChg>
        <pc:graphicFrameChg chg="add mod modGraphic">
          <ac:chgData name="Gloria Rodríguez" userId="1ab8f189-25aa-429d-b345-2140f3d257da" providerId="ADAL" clId="{2C3AF3A8-B651-4B9F-A586-404E1C5F0C16}" dt="2026-05-02T14:53:48.031" v="987" actId="20577"/>
          <ac:graphicFrameMkLst>
            <pc:docMk/>
            <pc:sldMk cId="3022646821" sldId="278"/>
            <ac:graphicFrameMk id="2" creationId="{95BF4106-8A61-6A7B-4772-1FFF0BFAF79A}"/>
          </ac:graphicFrameMkLst>
        </pc:graphicFrameChg>
        <pc:picChg chg="add mod modCrop">
          <ac:chgData name="Gloria Rodríguez" userId="1ab8f189-25aa-429d-b345-2140f3d257da" providerId="ADAL" clId="{2C3AF3A8-B651-4B9F-A586-404E1C5F0C16}" dt="2026-05-02T14:53:00.242" v="967" actId="164"/>
          <ac:picMkLst>
            <pc:docMk/>
            <pc:sldMk cId="3022646821" sldId="278"/>
            <ac:picMk id="4" creationId="{646B7F81-4281-DA2B-4DF3-C4D20A144D00}"/>
          </ac:picMkLst>
        </pc:picChg>
        <pc:picChg chg="add mod modCrop">
          <ac:chgData name="Gloria Rodríguez" userId="1ab8f189-25aa-429d-b345-2140f3d257da" providerId="ADAL" clId="{2C3AF3A8-B651-4B9F-A586-404E1C5F0C16}" dt="2026-05-02T14:53:00.242" v="967" actId="164"/>
          <ac:picMkLst>
            <pc:docMk/>
            <pc:sldMk cId="3022646821" sldId="278"/>
            <ac:picMk id="5" creationId="{F7BD9160-5759-A2C9-02FD-14B347D27513}"/>
          </ac:picMkLst>
        </pc:picChg>
        <pc:picChg chg="add mod modCrop">
          <ac:chgData name="Gloria Rodríguez" userId="1ab8f189-25aa-429d-b345-2140f3d257da" providerId="ADAL" clId="{2C3AF3A8-B651-4B9F-A586-404E1C5F0C16}" dt="2026-05-02T14:53:00.242" v="967" actId="164"/>
          <ac:picMkLst>
            <pc:docMk/>
            <pc:sldMk cId="3022646821" sldId="278"/>
            <ac:picMk id="7" creationId="{F1E3883B-519D-FF3D-291F-1C7116E0DE51}"/>
          </ac:picMkLst>
        </pc:picChg>
        <pc:picChg chg="add mod modCrop">
          <ac:chgData name="Gloria Rodríguez" userId="1ab8f189-25aa-429d-b345-2140f3d257da" providerId="ADAL" clId="{2C3AF3A8-B651-4B9F-A586-404E1C5F0C16}" dt="2026-05-02T14:53:00.242" v="967" actId="164"/>
          <ac:picMkLst>
            <pc:docMk/>
            <pc:sldMk cId="3022646821" sldId="278"/>
            <ac:picMk id="9" creationId="{9F87B2EC-58B6-9C07-D868-3DAA844A358E}"/>
          </ac:picMkLst>
        </pc:picChg>
      </pc:sldChg>
      <pc:sldChg chg="addSp delSp modSp add mod">
        <pc:chgData name="Gloria Rodríguez" userId="1ab8f189-25aa-429d-b345-2140f3d257da" providerId="ADAL" clId="{2C3AF3A8-B651-4B9F-A586-404E1C5F0C16}" dt="2026-05-02T15:09:48.133" v="1302" actId="1035"/>
        <pc:sldMkLst>
          <pc:docMk/>
          <pc:sldMk cId="2678268925" sldId="279"/>
        </pc:sldMkLst>
        <pc:spChg chg="mod">
          <ac:chgData name="Gloria Rodríguez" userId="1ab8f189-25aa-429d-b345-2140f3d257da" providerId="ADAL" clId="{2C3AF3A8-B651-4B9F-A586-404E1C5F0C16}" dt="2026-05-02T15:02:20.102" v="1064" actId="1037"/>
          <ac:spMkLst>
            <pc:docMk/>
            <pc:sldMk cId="2678268925" sldId="279"/>
            <ac:spMk id="3" creationId="{F579E2D2-BE3D-2B7C-46A7-55B72CEAEDF0}"/>
          </ac:spMkLst>
        </pc:spChg>
        <pc:spChg chg="mod">
          <ac:chgData name="Gloria Rodríguez" userId="1ab8f189-25aa-429d-b345-2140f3d257da" providerId="ADAL" clId="{2C3AF3A8-B651-4B9F-A586-404E1C5F0C16}" dt="2026-05-02T15:09:39.252" v="1291" actId="1076"/>
          <ac:spMkLst>
            <pc:docMk/>
            <pc:sldMk cId="2678268925" sldId="279"/>
            <ac:spMk id="4" creationId="{ABB0307D-7E15-E1AB-FEB0-22B467FC618D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5" creationId="{4BCF02CF-BC1B-ED01-D383-4D3D6C6D8D29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6" creationId="{61AC9A47-F4FA-E906-F403-E490D1E760B4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7" creationId="{9F8A2A20-2DD0-AD91-9387-512919BA4053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8" creationId="{720D2C67-9E65-DC78-2089-DD46838978C1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9" creationId="{5AB9FF4D-A6B1-8E40-785F-1A879C8FCAE8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10" creationId="{CF0A7B61-4D9F-C930-F6CC-F29CD401ED7A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11" creationId="{FD43A7C4-4504-B1B2-70E1-CC6F88594151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12" creationId="{2276212F-EF1A-ECA1-85B1-40292C303767}"/>
          </ac:spMkLst>
        </pc:spChg>
        <pc:spChg chg="mod">
          <ac:chgData name="Gloria Rodríguez" userId="1ab8f189-25aa-429d-b345-2140f3d257da" providerId="ADAL" clId="{2C3AF3A8-B651-4B9F-A586-404E1C5F0C16}" dt="2026-05-02T15:09:48.133" v="1302" actId="1035"/>
          <ac:spMkLst>
            <pc:docMk/>
            <pc:sldMk cId="2678268925" sldId="279"/>
            <ac:spMk id="13" creationId="{0D524BD4-658F-9BDF-2451-690AD2AAED16}"/>
          </ac:spMkLst>
        </pc:spChg>
        <pc:spChg chg="add mod">
          <ac:chgData name="Gloria Rodríguez" userId="1ab8f189-25aa-429d-b345-2140f3d257da" providerId="ADAL" clId="{2C3AF3A8-B651-4B9F-A586-404E1C5F0C16}" dt="2026-05-02T15:09:24.127" v="1273" actId="1076"/>
          <ac:spMkLst>
            <pc:docMk/>
            <pc:sldMk cId="2678268925" sldId="279"/>
            <ac:spMk id="16" creationId="{EB953CC7-04F5-BC35-C543-0D504631B8B7}"/>
          </ac:spMkLst>
        </pc:spChg>
        <pc:spChg chg="add mod">
          <ac:chgData name="Gloria Rodríguez" userId="1ab8f189-25aa-429d-b345-2140f3d257da" providerId="ADAL" clId="{2C3AF3A8-B651-4B9F-A586-404E1C5F0C16}" dt="2026-05-02T15:09:24.127" v="1273" actId="1076"/>
          <ac:spMkLst>
            <pc:docMk/>
            <pc:sldMk cId="2678268925" sldId="279"/>
            <ac:spMk id="17" creationId="{E94B82B3-B158-EDB7-7EDD-38C283A8100A}"/>
          </ac:spMkLst>
        </pc:spChg>
        <pc:spChg chg="add mod">
          <ac:chgData name="Gloria Rodríguez" userId="1ab8f189-25aa-429d-b345-2140f3d257da" providerId="ADAL" clId="{2C3AF3A8-B651-4B9F-A586-404E1C5F0C16}" dt="2026-05-02T15:09:24.127" v="1273" actId="1076"/>
          <ac:spMkLst>
            <pc:docMk/>
            <pc:sldMk cId="2678268925" sldId="279"/>
            <ac:spMk id="18" creationId="{217867CD-3CEC-3F38-DE6A-980BF0E23242}"/>
          </ac:spMkLst>
        </pc:spChg>
        <pc:picChg chg="add mod">
          <ac:chgData name="Gloria Rodríguez" userId="1ab8f189-25aa-429d-b345-2140f3d257da" providerId="ADAL" clId="{2C3AF3A8-B651-4B9F-A586-404E1C5F0C16}" dt="2026-05-02T15:02:31.483" v="1067" actId="14100"/>
          <ac:picMkLst>
            <pc:docMk/>
            <pc:sldMk cId="2678268925" sldId="279"/>
            <ac:picMk id="14" creationId="{D2D399E2-44CA-CB1D-8FEF-CF5E4A13D5E7}"/>
          </ac:picMkLst>
        </pc:picChg>
        <pc:picChg chg="del mod">
          <ac:chgData name="Gloria Rodríguez" userId="1ab8f189-25aa-429d-b345-2140f3d257da" providerId="ADAL" clId="{2C3AF3A8-B651-4B9F-A586-404E1C5F0C16}" dt="2026-05-02T15:02:11.203" v="1001" actId="478"/>
          <ac:picMkLst>
            <pc:docMk/>
            <pc:sldMk cId="2678268925" sldId="279"/>
            <ac:picMk id="15" creationId="{84C5559E-00EA-BCDA-C241-9C1848AD42A3}"/>
          </ac:picMkLst>
        </pc:picChg>
      </pc:sldChg>
      <pc:sldChg chg="addSp delSp modSp add mod">
        <pc:chgData name="Gloria Rodríguez" userId="1ab8f189-25aa-429d-b345-2140f3d257da" providerId="ADAL" clId="{2C3AF3A8-B651-4B9F-A586-404E1C5F0C16}" dt="2026-05-02T15:14:55.258" v="1455" actId="14100"/>
        <pc:sldMkLst>
          <pc:docMk/>
          <pc:sldMk cId="758427896" sldId="280"/>
        </pc:sldMkLst>
        <pc:spChg chg="del">
          <ac:chgData name="Gloria Rodríguez" userId="1ab8f189-25aa-429d-b345-2140f3d257da" providerId="ADAL" clId="{2C3AF3A8-B651-4B9F-A586-404E1C5F0C16}" dt="2026-05-02T15:10:51.580" v="1304" actId="478"/>
          <ac:spMkLst>
            <pc:docMk/>
            <pc:sldMk cId="758427896" sldId="280"/>
            <ac:spMk id="2" creationId="{8E31D6FF-8B4C-617C-D884-5C6AB54B9D2A}"/>
          </ac:spMkLst>
        </pc:spChg>
        <pc:spChg chg="mod">
          <ac:chgData name="Gloria Rodríguez" userId="1ab8f189-25aa-429d-b345-2140f3d257da" providerId="ADAL" clId="{2C3AF3A8-B651-4B9F-A586-404E1C5F0C16}" dt="2026-05-02T15:14:47.494" v="1454" actId="1035"/>
          <ac:spMkLst>
            <pc:docMk/>
            <pc:sldMk cId="758427896" sldId="280"/>
            <ac:spMk id="4" creationId="{B3594E3E-BCCE-7C60-F44A-660798DAC0D3}"/>
          </ac:spMkLst>
        </pc:spChg>
        <pc:spChg chg="mod">
          <ac:chgData name="Gloria Rodríguez" userId="1ab8f189-25aa-429d-b345-2140f3d257da" providerId="ADAL" clId="{2C3AF3A8-B651-4B9F-A586-404E1C5F0C16}" dt="2026-05-02T15:14:47.494" v="1454" actId="1035"/>
          <ac:spMkLst>
            <pc:docMk/>
            <pc:sldMk cId="758427896" sldId="280"/>
            <ac:spMk id="5" creationId="{3C0B3E8C-D70B-DC00-018A-599A1F020825}"/>
          </ac:spMkLst>
        </pc:spChg>
        <pc:spChg chg="mod">
          <ac:chgData name="Gloria Rodríguez" userId="1ab8f189-25aa-429d-b345-2140f3d257da" providerId="ADAL" clId="{2C3AF3A8-B651-4B9F-A586-404E1C5F0C16}" dt="2026-05-02T15:14:47.494" v="1454" actId="1035"/>
          <ac:spMkLst>
            <pc:docMk/>
            <pc:sldMk cId="758427896" sldId="280"/>
            <ac:spMk id="7" creationId="{302D8CB2-34E3-8D0E-E71E-AC04920080FC}"/>
          </ac:spMkLst>
        </pc:spChg>
        <pc:spChg chg="add mod">
          <ac:chgData name="Gloria Rodríguez" userId="1ab8f189-25aa-429d-b345-2140f3d257da" providerId="ADAL" clId="{2C3AF3A8-B651-4B9F-A586-404E1C5F0C16}" dt="2026-05-02T15:14:55.258" v="1455" actId="14100"/>
          <ac:spMkLst>
            <pc:docMk/>
            <pc:sldMk cId="758427896" sldId="280"/>
            <ac:spMk id="8" creationId="{1E73A5E7-7AD2-D3F0-9569-8A3F16D5D737}"/>
          </ac:spMkLst>
        </pc:spChg>
        <pc:spChg chg="mod">
          <ac:chgData name="Gloria Rodríguez" userId="1ab8f189-25aa-429d-b345-2140f3d257da" providerId="ADAL" clId="{2C3AF3A8-B651-4B9F-A586-404E1C5F0C16}" dt="2026-05-02T15:14:47.494" v="1454" actId="1035"/>
          <ac:spMkLst>
            <pc:docMk/>
            <pc:sldMk cId="758427896" sldId="280"/>
            <ac:spMk id="12" creationId="{D6ACB9FB-127A-6A96-1A9C-E9FFADD30492}"/>
          </ac:spMkLst>
        </pc:spChg>
        <pc:picChg chg="mod">
          <ac:chgData name="Gloria Rodríguez" userId="1ab8f189-25aa-429d-b345-2140f3d257da" providerId="ADAL" clId="{2C3AF3A8-B651-4B9F-A586-404E1C5F0C16}" dt="2026-05-02T15:14:47.494" v="1454" actId="1035"/>
          <ac:picMkLst>
            <pc:docMk/>
            <pc:sldMk cId="758427896" sldId="280"/>
            <ac:picMk id="3" creationId="{A9CBD1EA-A083-E282-A7F7-607F6447FA59}"/>
          </ac:picMkLst>
        </pc:picChg>
        <pc:picChg chg="mod">
          <ac:chgData name="Gloria Rodríguez" userId="1ab8f189-25aa-429d-b345-2140f3d257da" providerId="ADAL" clId="{2C3AF3A8-B651-4B9F-A586-404E1C5F0C16}" dt="2026-05-02T15:14:47.494" v="1454" actId="1035"/>
          <ac:picMkLst>
            <pc:docMk/>
            <pc:sldMk cId="758427896" sldId="280"/>
            <ac:picMk id="6" creationId="{4F035A49-474C-2DCA-5159-4857F1E34A04}"/>
          </ac:picMkLst>
        </pc:picChg>
      </pc:sldChg>
      <pc:sldMasterChg chg="delSldLayout">
        <pc:chgData name="Gloria Rodríguez" userId="1ab8f189-25aa-429d-b345-2140f3d257da" providerId="ADAL" clId="{2C3AF3A8-B651-4B9F-A586-404E1C5F0C16}" dt="2026-05-02T11:12:30.614" v="240" actId="47"/>
        <pc:sldMasterMkLst>
          <pc:docMk/>
          <pc:sldMasterMk cId="2983096693" sldId="2147483756"/>
        </pc:sldMasterMkLst>
        <pc:sldLayoutChg chg="del">
          <pc:chgData name="Gloria Rodríguez" userId="1ab8f189-25aa-429d-b345-2140f3d257da" providerId="ADAL" clId="{2C3AF3A8-B651-4B9F-A586-404E1C5F0C16}" dt="2026-05-02T11:12:30.614" v="240" actId="47"/>
          <pc:sldLayoutMkLst>
            <pc:docMk/>
            <pc:sldMasterMk cId="2983096693" sldId="2147483756"/>
            <pc:sldLayoutMk cId="576578464" sldId="214748381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25/7/colors/Standard Color_2">
  <dgm:title val="Standard Color 2"/>
  <dgm:desc val=""/>
  <dgm:catLst>
    <dgm:cat type="accent1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>
        <a:alpha val="0"/>
      </a:schemeClr>
    </dgm:fillClrLst>
    <dgm:linClrLst meth="repeat">
      <a:schemeClr val="tx2">
        <a:alpha val="4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>
        <a:alpha val="0"/>
      </a:schemeClr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bgImgPlace1">
    <dgm:fillClrLst meth="repeat">
      <a:schemeClr val="accent1">
        <a:lumMod val="20000"/>
        <a:lumOff val="80000"/>
      </a:schemeClr>
    </dgm:fillClrLst>
    <dgm:linClrLst meth="repeat">
      <a:schemeClr val="accent1">
        <a:alpha val="0"/>
      </a:schemeClr>
    </dgm:linClrLst>
    <dgm:effectClrLst/>
    <dgm:txLinClrLst/>
    <dgm:txFillClrLst meth="repeat">
      <a:schemeClr val="bg2"/>
    </dgm:txFillClrLst>
    <dgm:txEffectClrLst/>
  </dgm:styleLbl>
  <dgm:styleLbl name="fgImgPlac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 meth="repeat">
      <a:schemeClr val="tx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2"/>
    </dgm:txFillClrLst>
    <dgm:txEffectClrLst/>
  </dgm:styleLbl>
  <dgm:styleLbl name="solidBgAcc1">
    <dgm:fillClrLst meth="repeat">
      <a:schemeClr val="accent1">
        <a:alpha val="10000"/>
      </a:schemeClr>
    </dgm:fillClrLst>
    <dgm:linClrLst meth="repeat">
      <a:schemeClr val="tx2">
        <a:alpha val="40000"/>
      </a:schemeClr>
    </dgm:linClrLst>
    <dgm:effectClrLst/>
    <dgm:txLinClrLst/>
    <dgm:txFillClrLst meth="repeat">
      <a:schemeClr val="bg2"/>
    </dgm:txFillClrLst>
    <dgm:txEffectClrLst/>
  </dgm:styleLbl>
  <dgm:styleLbl name="callout">
    <dgm:fillClrLst meth="repeat">
      <a:schemeClr val="tx2">
        <a:alpha val="40000"/>
      </a:schemeClr>
    </dgm:fillClrLst>
    <dgm:linClrLst meth="repeat">
      <a:schemeClr val="tx2">
        <a:alpha val="40000"/>
      </a:schemeClr>
    </dgm:linClrLst>
    <dgm:effectClrLst/>
    <dgm:txLinClrLst/>
    <dgm:txFillClrLst meth="repeat">
      <a:schemeClr val="tx1"/>
    </dgm:txFillClrLst>
    <dgm:txEffectClrLst/>
  </dgm:styleLbl>
  <dgm:styleLbl name="trBgShp">
    <dgm:fillClrLst meth="repeat">
      <a:schemeClr val="accent1">
        <a:lumMod val="20000"/>
        <a:lumOff val="8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bgAcc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 meth="repeat">
      <a:schemeClr val="tx2"/>
    </dgm:txFillClrLst>
    <dgm:txEffectClrLst/>
  </dgm:styleLbl>
  <dgm:styleLbl name="alignAcc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accent1">
        <a:lumMod val="20000"/>
        <a:lumOff val="80000"/>
      </a:schemeClr>
    </dgm:txFillClrLst>
    <dgm:txEffectClrLst/>
  </dgm:styleLbl>
  <dgm:styleLbl name="conFgAcc1">
    <dgm:fillClrLst meth="repeat">
      <a:schemeClr val="accent1">
        <a:alpha val="15000"/>
      </a:schemeClr>
    </dgm:fillClrLst>
    <dgm:linClrLst meth="repeat">
      <a:schemeClr val="accent1">
        <a:alpha val="0"/>
      </a:schemeClr>
    </dgm:linClrLst>
    <dgm:effectClrLst/>
    <dgm:txLinClrLst/>
    <dgm:txFillClrLst meth="repeat">
      <a:schemeClr val="bg2"/>
    </dgm:txFillClrLst>
    <dgm:txEffectClrLst/>
  </dgm:styleLbl>
  <dgm:styleLbl name="dkBgShp">
    <dgm:fillClrLst meth="repeat">
      <a:schemeClr val="tx2"/>
    </dgm:fillClrLst>
    <dgm:linClrLst meth="repeat">
      <a:schemeClr val="lt1">
        <a:alpha val="0"/>
      </a:schemeClr>
    </dgm:linClrLst>
    <dgm:effectClrLst/>
    <dgm:txLinClrLst/>
    <dgm:txFillClrLst meth="repeat">
      <a:schemeClr val="tx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accent1">
        <a:lumMod val="20000"/>
        <a:lumOff val="80000"/>
      </a:schemeClr>
    </dgm:txFillClrLst>
    <dgm:txEffectClrLst/>
  </dgm:styleLbl>
  <dgm:styleLbl name="alignNode1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2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534FE8-D3E6-4CB2-8853-DFF4ED1992DC}" type="doc">
      <dgm:prSet loTypeId="urn:microsoft.com/office/officeart/2025/8/layout/Timeline 02" loCatId="list" qsTypeId="urn:microsoft.com/office/officeart/2005/8/quickstyle/simple1" qsCatId="simple" csTypeId="urn:microsoft.com/office/officeart/2025/7/colors/Standard Color_2" csCatId="accent1" phldr="1"/>
      <dgm:spPr/>
      <dgm:t>
        <a:bodyPr/>
        <a:lstStyle/>
        <a:p>
          <a:endParaRPr lang="en-US"/>
        </a:p>
      </dgm:t>
    </dgm:pt>
    <dgm:pt modelId="{2B4662C2-C437-4ADE-924F-DD72F6D16114}">
      <dgm:prSet phldrT="[Text]"/>
      <dgm:spPr/>
      <dgm:t>
        <a:bodyPr/>
        <a:lstStyle/>
        <a:p>
          <a:pPr>
            <a:defRPr b="1"/>
          </a:pPr>
          <a:r>
            <a:rPr lang="en-US" dirty="0">
              <a:solidFill>
                <a:schemeClr val="tx2"/>
              </a:solidFill>
            </a:rPr>
            <a:t>JUNIO 2025</a:t>
          </a:r>
          <a:endParaRPr lang="en-US" dirty="0"/>
        </a:p>
      </dgm:t>
    </dgm:pt>
    <dgm:pt modelId="{A63B00FC-B63A-4CD5-8128-37650396A9EC}" type="parTrans" cxnId="{E830457F-F0DB-4614-9E49-18B71C0421AC}">
      <dgm:prSet/>
      <dgm:spPr/>
      <dgm:t>
        <a:bodyPr/>
        <a:lstStyle/>
        <a:p>
          <a:endParaRPr lang="en-US"/>
        </a:p>
      </dgm:t>
    </dgm:pt>
    <dgm:pt modelId="{6D28B0F9-9D2A-4689-9A69-BD2EDACFE3FA}" type="sibTrans" cxnId="{E830457F-F0DB-4614-9E49-18B71C0421AC}">
      <dgm:prSet/>
      <dgm:spPr/>
      <dgm:t>
        <a:bodyPr/>
        <a:lstStyle/>
        <a:p>
          <a:endParaRPr lang="en-US"/>
        </a:p>
      </dgm:t>
    </dgm:pt>
    <dgm:pt modelId="{8AC724C6-38BD-4EEA-BC40-83294FACF135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ELABORACIÓN DE LA PROPUESTA</a:t>
          </a:r>
          <a:endParaRPr lang="en-US" dirty="0"/>
        </a:p>
      </dgm:t>
    </dgm:pt>
    <dgm:pt modelId="{A6CA4AA8-C4D7-419B-A01A-AB02E2F9C63E}" type="parTrans" cxnId="{6D00CE34-6FA5-4A2D-BDF3-C7D1331D69DF}">
      <dgm:prSet/>
      <dgm:spPr/>
      <dgm:t>
        <a:bodyPr/>
        <a:lstStyle/>
        <a:p>
          <a:endParaRPr lang="en-US"/>
        </a:p>
      </dgm:t>
    </dgm:pt>
    <dgm:pt modelId="{F30231E9-86DF-4A06-9385-5FFD8406FCBD}" type="sibTrans" cxnId="{6D00CE34-6FA5-4A2D-BDF3-C7D1331D69DF}">
      <dgm:prSet/>
      <dgm:spPr/>
      <dgm:t>
        <a:bodyPr/>
        <a:lstStyle/>
        <a:p>
          <a:endParaRPr lang="en-US"/>
        </a:p>
      </dgm:t>
    </dgm:pt>
    <dgm:pt modelId="{BD7488B0-64A8-482B-BE68-9E5ED85042D1}">
      <dgm:prSet phldrT="[Text]"/>
      <dgm:spPr/>
      <dgm:t>
        <a:bodyPr/>
        <a:lstStyle/>
        <a:p>
          <a:pPr>
            <a:defRPr b="1"/>
          </a:pPr>
          <a:r>
            <a:rPr lang="en-US" dirty="0">
              <a:solidFill>
                <a:schemeClr val="tx2"/>
              </a:solidFill>
            </a:rPr>
            <a:t>OCTUBRE 2025</a:t>
          </a:r>
          <a:endParaRPr lang="en-US" dirty="0"/>
        </a:p>
      </dgm:t>
    </dgm:pt>
    <dgm:pt modelId="{96A0BE34-1573-4CE5-91CD-AA0BFE4FAAC5}" type="parTrans" cxnId="{2F6B0184-E357-40AF-AA93-A22AB4B7C654}">
      <dgm:prSet/>
      <dgm:spPr/>
      <dgm:t>
        <a:bodyPr/>
        <a:lstStyle/>
        <a:p>
          <a:endParaRPr lang="en-US"/>
        </a:p>
      </dgm:t>
    </dgm:pt>
    <dgm:pt modelId="{F8E9E68D-E08A-4249-AE56-E88BB91989DF}" type="sibTrans" cxnId="{2F6B0184-E357-40AF-AA93-A22AB4B7C654}">
      <dgm:prSet/>
      <dgm:spPr/>
      <dgm:t>
        <a:bodyPr/>
        <a:lstStyle/>
        <a:p>
          <a:endParaRPr lang="en-US"/>
        </a:p>
      </dgm:t>
    </dgm:pt>
    <dgm:pt modelId="{6F26235B-EFD5-46A2-8D00-85D63028D5E1}">
      <dgm:prSet phldrT="[Text]"/>
      <dgm:spPr/>
      <dgm:t>
        <a:bodyPr/>
        <a:lstStyle/>
        <a:p>
          <a:r>
            <a:rPr lang="es-ES" dirty="0">
              <a:solidFill>
                <a:schemeClr val="tx2"/>
              </a:solidFill>
            </a:rPr>
            <a:t>SOLICITUD OCS A LA AUTORIDAD DE GESTIÓN</a:t>
          </a:r>
          <a:endParaRPr lang="en-US" dirty="0"/>
        </a:p>
      </dgm:t>
    </dgm:pt>
    <dgm:pt modelId="{37E4F600-E507-4C1D-BC80-8285E46D4E53}" type="parTrans" cxnId="{7995A2F3-02CE-435D-8734-A865A6CCF2CB}">
      <dgm:prSet/>
      <dgm:spPr/>
      <dgm:t>
        <a:bodyPr/>
        <a:lstStyle/>
        <a:p>
          <a:endParaRPr lang="en-US"/>
        </a:p>
      </dgm:t>
    </dgm:pt>
    <dgm:pt modelId="{38872291-CE8D-480F-97C8-2FBE1326F470}" type="sibTrans" cxnId="{7995A2F3-02CE-435D-8734-A865A6CCF2CB}">
      <dgm:prSet/>
      <dgm:spPr/>
      <dgm:t>
        <a:bodyPr/>
        <a:lstStyle/>
        <a:p>
          <a:endParaRPr lang="en-US"/>
        </a:p>
      </dgm:t>
    </dgm:pt>
    <dgm:pt modelId="{3AA6AE66-BA4E-4A49-988B-ABB19F4C943E}">
      <dgm:prSet phldrT="[Text]"/>
      <dgm:spPr/>
      <dgm:t>
        <a:bodyPr/>
        <a:lstStyle/>
        <a:p>
          <a:pPr>
            <a:defRPr b="1"/>
          </a:pPr>
          <a:r>
            <a:rPr lang="en-US" dirty="0">
              <a:solidFill>
                <a:schemeClr val="tx2"/>
              </a:solidFill>
            </a:rPr>
            <a:t>ENERO 2026</a:t>
          </a:r>
          <a:endParaRPr lang="en-US" dirty="0"/>
        </a:p>
      </dgm:t>
    </dgm:pt>
    <dgm:pt modelId="{7D382066-9C15-4744-A95E-BA7DEDE968A1}" type="parTrans" cxnId="{14BDED7F-0F22-40B8-90E0-E3D05765CE51}">
      <dgm:prSet/>
      <dgm:spPr/>
      <dgm:t>
        <a:bodyPr/>
        <a:lstStyle/>
        <a:p>
          <a:endParaRPr lang="en-US"/>
        </a:p>
      </dgm:t>
    </dgm:pt>
    <dgm:pt modelId="{440FAB13-E985-4380-8BB6-FE4F0467C753}" type="sibTrans" cxnId="{14BDED7F-0F22-40B8-90E0-E3D05765CE51}">
      <dgm:prSet/>
      <dgm:spPr/>
      <dgm:t>
        <a:bodyPr/>
        <a:lstStyle/>
        <a:p>
          <a:endParaRPr lang="en-US"/>
        </a:p>
      </dgm:t>
    </dgm:pt>
    <dgm:pt modelId="{E461B722-3000-498D-AB15-24A1A1519BE9}">
      <dgm:prSet phldrT="[Text]"/>
      <dgm:spPr/>
      <dgm:t>
        <a:bodyPr/>
        <a:lstStyle/>
        <a:p>
          <a:r>
            <a:rPr lang="es-ES" dirty="0">
              <a:solidFill>
                <a:schemeClr val="tx2"/>
              </a:solidFill>
            </a:rPr>
            <a:t>ACLARACIONES SOBRE CONTENIDO DE LA PROPUESTA A LA AG Y TRASLADO A LA IGAE PARA SU EVALUACIÓN</a:t>
          </a:r>
          <a:endParaRPr lang="en-US" dirty="0"/>
        </a:p>
      </dgm:t>
    </dgm:pt>
    <dgm:pt modelId="{05ECD051-4F31-41C2-BB76-45B33CA98757}" type="parTrans" cxnId="{5F75300B-8E92-4010-8728-907C27674D4B}">
      <dgm:prSet/>
      <dgm:spPr/>
      <dgm:t>
        <a:bodyPr/>
        <a:lstStyle/>
        <a:p>
          <a:endParaRPr lang="en-US"/>
        </a:p>
      </dgm:t>
    </dgm:pt>
    <dgm:pt modelId="{CB7DE196-FB67-4C1D-8E7E-E3DDA182D015}" type="sibTrans" cxnId="{5F75300B-8E92-4010-8728-907C27674D4B}">
      <dgm:prSet/>
      <dgm:spPr/>
      <dgm:t>
        <a:bodyPr/>
        <a:lstStyle/>
        <a:p>
          <a:endParaRPr lang="en-US"/>
        </a:p>
      </dgm:t>
    </dgm:pt>
    <dgm:pt modelId="{8D60245A-4070-4EF6-822C-FF202DEEFC99}">
      <dgm:prSet phldrT="[Text]"/>
      <dgm:spPr/>
      <dgm:t>
        <a:bodyPr/>
        <a:lstStyle/>
        <a:p>
          <a:pPr>
            <a:defRPr b="1"/>
          </a:pPr>
          <a:r>
            <a:rPr lang="en-US" dirty="0">
              <a:solidFill>
                <a:schemeClr val="tx2"/>
              </a:solidFill>
            </a:rPr>
            <a:t>MAYO 2026</a:t>
          </a:r>
          <a:endParaRPr lang="en-US" dirty="0"/>
        </a:p>
      </dgm:t>
    </dgm:pt>
    <dgm:pt modelId="{81AB1223-F7C0-4D3C-9F32-0E411887B52D}" type="parTrans" cxnId="{0A5DDCD6-EEB4-41E5-A37A-7D4D4BEB1F77}">
      <dgm:prSet/>
      <dgm:spPr/>
      <dgm:t>
        <a:bodyPr/>
        <a:lstStyle/>
        <a:p>
          <a:endParaRPr lang="en-US"/>
        </a:p>
      </dgm:t>
    </dgm:pt>
    <dgm:pt modelId="{8AB96599-0548-4C22-A7A6-1C7F4A7AC4D6}" type="sibTrans" cxnId="{0A5DDCD6-EEB4-41E5-A37A-7D4D4BEB1F77}">
      <dgm:prSet/>
      <dgm:spPr/>
      <dgm:t>
        <a:bodyPr/>
        <a:lstStyle/>
        <a:p>
          <a:endParaRPr lang="en-US"/>
        </a:p>
      </dgm:t>
    </dgm:pt>
    <dgm:pt modelId="{9329F405-13CF-4D9A-8D28-F8C0DF106022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¿ESTADO ACTUAL?</a:t>
          </a:r>
          <a:endParaRPr lang="en-US" dirty="0"/>
        </a:p>
      </dgm:t>
    </dgm:pt>
    <dgm:pt modelId="{79EC8DC0-BE9C-4F73-82AF-DCFADC6A0FCC}" type="parTrans" cxnId="{A3D3A60D-F0B6-4E9B-A774-EDCD7CA17583}">
      <dgm:prSet/>
      <dgm:spPr/>
      <dgm:t>
        <a:bodyPr/>
        <a:lstStyle/>
        <a:p>
          <a:endParaRPr lang="en-US"/>
        </a:p>
      </dgm:t>
    </dgm:pt>
    <dgm:pt modelId="{10FB3A3F-06BE-4F82-88C2-E8301B53627D}" type="sibTrans" cxnId="{A3D3A60D-F0B6-4E9B-A774-EDCD7CA17583}">
      <dgm:prSet/>
      <dgm:spPr/>
      <dgm:t>
        <a:bodyPr/>
        <a:lstStyle/>
        <a:p>
          <a:endParaRPr lang="en-US"/>
        </a:p>
      </dgm:t>
    </dgm:pt>
    <dgm:pt modelId="{50E6487E-D478-4C42-9A49-DF1E90F7DE94}" type="parTrans">
      <dgm:prSet/>
      <dgm:spPr/>
      <dgm:t>
        <a:bodyPr/>
        <a:lstStyle/>
        <a:p>
          <a:endParaRPr lang="en-US"/>
        </a:p>
      </dgm:t>
    </dgm:pt>
    <dgm:pt modelId="{7B6A0444-FAEA-44ED-8DBB-EE7333209466}" type="sibTrans">
      <dgm:prSet/>
      <dgm:spPr/>
      <dgm:t>
        <a:bodyPr/>
        <a:lstStyle/>
        <a:p>
          <a:endParaRPr lang="en-US"/>
        </a:p>
      </dgm:t>
    </dgm:pt>
    <dgm:pt modelId="{973CC4F0-FEB8-4FFB-9ABE-D0732B9A817D}" type="parTrans">
      <dgm:prSet/>
      <dgm:spPr/>
      <dgm:t>
        <a:bodyPr/>
        <a:lstStyle/>
        <a:p>
          <a:endParaRPr lang="en-US"/>
        </a:p>
      </dgm:t>
    </dgm:pt>
    <dgm:pt modelId="{8188F626-CE40-4120-A1B4-C256CFD89E30}" type="sibTrans">
      <dgm:prSet/>
      <dgm:spPr/>
      <dgm:t>
        <a:bodyPr/>
        <a:lstStyle/>
        <a:p>
          <a:endParaRPr lang="en-US"/>
        </a:p>
      </dgm:t>
    </dgm:pt>
    <dgm:pt modelId="{846F3380-F8E7-40A1-B4EE-82AE49153915}" type="parTrans">
      <dgm:prSet/>
      <dgm:spPr/>
      <dgm:t>
        <a:bodyPr/>
        <a:lstStyle/>
        <a:p>
          <a:endParaRPr lang="en-US"/>
        </a:p>
      </dgm:t>
    </dgm:pt>
    <dgm:pt modelId="{14F97B2A-2DE3-44D3-8F83-4D0803278550}" type="sibTrans">
      <dgm:prSet/>
      <dgm:spPr/>
      <dgm:t>
        <a:bodyPr/>
        <a:lstStyle/>
        <a:p>
          <a:endParaRPr lang="en-US"/>
        </a:p>
      </dgm:t>
    </dgm:pt>
    <dgm:pt modelId="{E9F9032D-4C3A-4DFE-81EE-F0C27566E20F}" type="parTrans">
      <dgm:prSet/>
      <dgm:spPr/>
      <dgm:t>
        <a:bodyPr/>
        <a:lstStyle/>
        <a:p>
          <a:endParaRPr lang="en-US"/>
        </a:p>
      </dgm:t>
    </dgm:pt>
    <dgm:pt modelId="{95453B02-6F95-48F1-976F-AAD1BB88FB99}" type="sibTrans">
      <dgm:prSet/>
      <dgm:spPr/>
      <dgm:t>
        <a:bodyPr/>
        <a:lstStyle/>
        <a:p>
          <a:endParaRPr lang="en-US"/>
        </a:p>
      </dgm:t>
    </dgm:pt>
    <dgm:pt modelId="{AAB8D57C-1D4A-4490-9FC5-B041DE6B4B0E}" type="parTrans">
      <dgm:prSet/>
      <dgm:spPr/>
      <dgm:t>
        <a:bodyPr/>
        <a:lstStyle/>
        <a:p>
          <a:endParaRPr lang="en-US"/>
        </a:p>
      </dgm:t>
    </dgm:pt>
    <dgm:pt modelId="{87DAA045-AC37-4D7D-A580-4CD0AE35EB1B}" type="sibTrans">
      <dgm:prSet/>
      <dgm:spPr/>
      <dgm:t>
        <a:bodyPr/>
        <a:lstStyle/>
        <a:p>
          <a:endParaRPr lang="en-US"/>
        </a:p>
      </dgm:t>
    </dgm:pt>
    <dgm:pt modelId="{7241BFF0-5BFF-494D-B1C6-0EF07117AB93}" type="parTrans">
      <dgm:prSet/>
      <dgm:spPr/>
      <dgm:t>
        <a:bodyPr/>
        <a:lstStyle/>
        <a:p>
          <a:endParaRPr lang="en-US"/>
        </a:p>
      </dgm:t>
    </dgm:pt>
    <dgm:pt modelId="{519AA78D-1D12-4AAD-AB13-3E261E8EBFA3}" type="sibTrans">
      <dgm:prSet/>
      <dgm:spPr/>
      <dgm:t>
        <a:bodyPr/>
        <a:lstStyle/>
        <a:p>
          <a:endParaRPr lang="en-US"/>
        </a:p>
      </dgm:t>
    </dgm:pt>
    <dgm:pt modelId="{58C98777-A41B-48AC-8DDA-F46E9D7EC4CA}" type="parTrans">
      <dgm:prSet/>
      <dgm:spPr/>
      <dgm:t>
        <a:bodyPr/>
        <a:lstStyle/>
        <a:p>
          <a:endParaRPr lang="en-US"/>
        </a:p>
      </dgm:t>
    </dgm:pt>
    <dgm:pt modelId="{692E7177-8303-4945-80D7-A0E898EC7DE6}" type="sibTrans">
      <dgm:prSet/>
      <dgm:spPr/>
      <dgm:t>
        <a:bodyPr/>
        <a:lstStyle/>
        <a:p>
          <a:endParaRPr lang="en-US"/>
        </a:p>
      </dgm:t>
    </dgm:pt>
    <dgm:pt modelId="{0251612D-5126-4E92-9B48-35B347A2F42D}" type="parTrans">
      <dgm:prSet/>
      <dgm:spPr/>
      <dgm:t>
        <a:bodyPr/>
        <a:lstStyle/>
        <a:p>
          <a:endParaRPr lang="en-US"/>
        </a:p>
      </dgm:t>
    </dgm:pt>
    <dgm:pt modelId="{188B7890-183F-42A9-8739-0414BEFD5E0E}" type="sibTrans">
      <dgm:prSet/>
      <dgm:spPr/>
      <dgm:t>
        <a:bodyPr/>
        <a:lstStyle/>
        <a:p>
          <a:endParaRPr lang="en-US"/>
        </a:p>
      </dgm:t>
    </dgm:pt>
    <dgm:pt modelId="{14313A64-4F94-4994-AD61-AC2F3208DE5B}" type="parTrans">
      <dgm:prSet/>
      <dgm:spPr/>
      <dgm:t>
        <a:bodyPr/>
        <a:lstStyle/>
        <a:p>
          <a:endParaRPr lang="en-US"/>
        </a:p>
      </dgm:t>
    </dgm:pt>
    <dgm:pt modelId="{52AA4A1A-FA4D-4186-B1E3-301E31018050}" type="sibTrans">
      <dgm:prSet/>
      <dgm:spPr/>
      <dgm:t>
        <a:bodyPr/>
        <a:lstStyle/>
        <a:p>
          <a:endParaRPr lang="en-US"/>
        </a:p>
      </dgm:t>
    </dgm:pt>
    <dgm:pt modelId="{CCCAA880-E633-4D29-A17C-F2A5439F5F49}" type="parTrans">
      <dgm:prSet/>
      <dgm:spPr/>
      <dgm:t>
        <a:bodyPr/>
        <a:lstStyle/>
        <a:p>
          <a:endParaRPr lang="en-US"/>
        </a:p>
      </dgm:t>
    </dgm:pt>
    <dgm:pt modelId="{697466CB-6C2E-4C4B-89B1-8901B6B29D9C}" type="sibTrans">
      <dgm:prSet/>
      <dgm:spPr/>
      <dgm:t>
        <a:bodyPr/>
        <a:lstStyle/>
        <a:p>
          <a:endParaRPr lang="en-US"/>
        </a:p>
      </dgm:t>
    </dgm:pt>
    <dgm:pt modelId="{005A0871-55B5-445A-9753-B0229B9B086C}">
      <dgm:prSet/>
      <dgm:spPr/>
      <dgm:t>
        <a:bodyPr/>
        <a:lstStyle/>
        <a:p>
          <a:endParaRPr lang="es-ES" dirty="0">
            <a:solidFill>
              <a:schemeClr val="tx2"/>
            </a:solidFill>
          </a:endParaRPr>
        </a:p>
      </dgm:t>
    </dgm:pt>
    <dgm:pt modelId="{2C7DCADC-61B4-4571-89D0-7F564838521E}" type="parTrans" cxnId="{E5B8FA8A-F60A-4384-A1C8-268F24DB849F}">
      <dgm:prSet/>
      <dgm:spPr/>
      <dgm:t>
        <a:bodyPr/>
        <a:lstStyle/>
        <a:p>
          <a:endParaRPr lang="es-ES"/>
        </a:p>
      </dgm:t>
    </dgm:pt>
    <dgm:pt modelId="{C2537424-88A8-47CE-A180-34C50156F6F7}" type="sibTrans" cxnId="{E5B8FA8A-F60A-4384-A1C8-268F24DB849F}">
      <dgm:prSet/>
      <dgm:spPr/>
      <dgm:t>
        <a:bodyPr/>
        <a:lstStyle/>
        <a:p>
          <a:endParaRPr lang="es-ES"/>
        </a:p>
      </dgm:t>
    </dgm:pt>
    <dgm:pt modelId="{BF487F6C-F161-4AD3-9781-EE6B5DE8C721}" type="pres">
      <dgm:prSet presAssocID="{9E534FE8-D3E6-4CB2-8853-DFF4ED1992DC}" presName="root" presStyleCnt="0">
        <dgm:presLayoutVars>
          <dgm:chMax/>
          <dgm:chPref/>
          <dgm:animLvl val="lvl"/>
        </dgm:presLayoutVars>
      </dgm:prSet>
      <dgm:spPr/>
    </dgm:pt>
    <dgm:pt modelId="{3AB74305-A87B-4E36-9991-3723CD2D8312}" type="pres">
      <dgm:prSet presAssocID="{9E534FE8-D3E6-4CB2-8853-DFF4ED1992DC}" presName="divider" presStyleLbl="fgAcc1" presStyleIdx="0" presStyleCnt="9"/>
      <dgm:spPr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9E5D1BE4-81E1-4216-8AB1-01C6CA2BF810}" type="pres">
      <dgm:prSet presAssocID="{9E534FE8-D3E6-4CB2-8853-DFF4ED1992DC}" presName="nodes" presStyleCnt="0">
        <dgm:presLayoutVars>
          <dgm:chMax/>
          <dgm:chPref/>
          <dgm:animLvl val="lvl"/>
        </dgm:presLayoutVars>
      </dgm:prSet>
      <dgm:spPr/>
    </dgm:pt>
    <dgm:pt modelId="{CF809541-8216-4935-86B3-D46032E38083}" type="pres">
      <dgm:prSet presAssocID="{2B4662C2-C437-4ADE-924F-DD72F6D16114}" presName="composite" presStyleCnt="0"/>
      <dgm:spPr/>
    </dgm:pt>
    <dgm:pt modelId="{9F8524E3-AEF3-459F-B0F4-A5C95FE87ECF}" type="pres">
      <dgm:prSet presAssocID="{2B4662C2-C437-4ADE-924F-DD72F6D16114}" presName="ConnectorPoint" presStyleLbl="trBgShp" presStyleIdx="0" presStyleCnt="8"/>
      <dgm:spPr>
        <a:solidFill>
          <a:schemeClr val="accent1">
            <a:lumMod val="20000"/>
            <a:lumOff val="80000"/>
            <a:hueOff val="0"/>
            <a:satOff val="0"/>
            <a:lumOff val="0"/>
            <a:alphaOff val="0"/>
          </a:schemeClr>
        </a:solidFill>
        <a:ln w="6350"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gm:spPr>
    </dgm:pt>
    <dgm:pt modelId="{9860F01B-6A6D-4B12-A6AE-6622782639A4}" type="pres">
      <dgm:prSet presAssocID="{2B4662C2-C437-4ADE-924F-DD72F6D16114}" presName="DropPinPlaceHolder" presStyleCnt="0"/>
      <dgm:spPr/>
    </dgm:pt>
    <dgm:pt modelId="{11462F4F-30E9-4C6D-A8C5-8D2E79B5FACD}" type="pres">
      <dgm:prSet presAssocID="{2B4662C2-C437-4ADE-924F-DD72F6D16114}" presName="DropPin" presStyleLbl="fgAcc1" presStyleIdx="1" presStyleCnt="9"/>
      <dgm:spPr/>
    </dgm:pt>
    <dgm:pt modelId="{DCA28A43-232D-4885-BB61-5C887AD18E1D}" type="pres">
      <dgm:prSet presAssocID="{2B4662C2-C437-4ADE-924F-DD72F6D16114}" presName="Ellipse" presStyleLbl="trBgShp" presStyleIdx="1" presStyleCnt="8"/>
      <dgm:spPr>
        <a:solidFill>
          <a:schemeClr val="accent1">
            <a:lumMod val="20000"/>
            <a:lumOff val="80000"/>
            <a:hueOff val="0"/>
            <a:satOff val="0"/>
            <a:lumOff val="0"/>
            <a:alphaOff val="0"/>
          </a:schemeClr>
        </a:solidFill>
        <a:ln>
          <a:noFill/>
        </a:ln>
        <a:effectLst/>
      </dgm:spPr>
    </dgm:pt>
    <dgm:pt modelId="{3E570DFD-1D98-4FB3-8572-95196E5A4DE5}" type="pres">
      <dgm:prSet presAssocID="{2B4662C2-C437-4ADE-924F-DD72F6D16114}" presName="L2TextContainer" presStyleLbl="revTx" presStyleIdx="0" presStyleCnt="8">
        <dgm:presLayoutVars>
          <dgm:bulletEnabled val="1"/>
        </dgm:presLayoutVars>
      </dgm:prSet>
      <dgm:spPr/>
    </dgm:pt>
    <dgm:pt modelId="{617DA8AF-3609-4666-B01F-2BE87CB2984C}" type="pres">
      <dgm:prSet presAssocID="{2B4662C2-C437-4ADE-924F-DD72F6D16114}" presName="L1TextContainer" presStyleLbl="revTx" presStyleIdx="1" presStyleCnt="8">
        <dgm:presLayoutVars>
          <dgm:chMax val="1"/>
          <dgm:chPref val="1"/>
          <dgm:bulletEnabled val="1"/>
        </dgm:presLayoutVars>
      </dgm:prSet>
      <dgm:spPr/>
    </dgm:pt>
    <dgm:pt modelId="{16568B86-7720-47DE-9CF0-D248CF78425B}" type="pres">
      <dgm:prSet presAssocID="{2B4662C2-C437-4ADE-924F-DD72F6D16114}" presName="ConnectLine" presStyleLbl="fgAcc1" presStyleIdx="2" presStyleCnt="9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E85BE1A-52EC-4C8E-A3E0-807B2D0DC66A}" type="pres">
      <dgm:prSet presAssocID="{2B4662C2-C437-4ADE-924F-DD72F6D16114}" presName="EmptyPlaceHolder" presStyleCnt="0"/>
      <dgm:spPr/>
    </dgm:pt>
    <dgm:pt modelId="{B52FB1D3-4DE5-478B-AF13-54B14F801F67}" type="pres">
      <dgm:prSet presAssocID="{6D28B0F9-9D2A-4689-9A69-BD2EDACFE3FA}" presName="spaceBetweenRectangles" presStyleCnt="0"/>
      <dgm:spPr/>
    </dgm:pt>
    <dgm:pt modelId="{CA314774-C8E0-4C59-B8A5-1A8940FF9B54}" type="pres">
      <dgm:prSet presAssocID="{BD7488B0-64A8-482B-BE68-9E5ED85042D1}" presName="composite" presStyleCnt="0"/>
      <dgm:spPr/>
    </dgm:pt>
    <dgm:pt modelId="{DDAE7927-B2E9-4252-99DF-FB3E7A9A09DB}" type="pres">
      <dgm:prSet presAssocID="{BD7488B0-64A8-482B-BE68-9E5ED85042D1}" presName="ConnectorPoint" presStyleLbl="trBgShp" presStyleIdx="2" presStyleCnt="8"/>
      <dgm:spPr>
        <a:solidFill>
          <a:schemeClr val="accent1">
            <a:lumMod val="20000"/>
            <a:lumOff val="80000"/>
            <a:hueOff val="0"/>
            <a:satOff val="0"/>
            <a:lumOff val="0"/>
            <a:alphaOff val="0"/>
          </a:schemeClr>
        </a:solidFill>
        <a:ln w="6350"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gm:spPr>
    </dgm:pt>
    <dgm:pt modelId="{077266CD-54E6-4346-BB7F-76F56D6A24F5}" type="pres">
      <dgm:prSet presAssocID="{BD7488B0-64A8-482B-BE68-9E5ED85042D1}" presName="DropPinPlaceHolder" presStyleCnt="0"/>
      <dgm:spPr/>
    </dgm:pt>
    <dgm:pt modelId="{5FE0D96F-FCC8-452F-990D-876EF0F435E2}" type="pres">
      <dgm:prSet presAssocID="{BD7488B0-64A8-482B-BE68-9E5ED85042D1}" presName="DropPin" presStyleLbl="fgAcc1" presStyleIdx="3" presStyleCnt="9"/>
      <dgm:spPr/>
    </dgm:pt>
    <dgm:pt modelId="{FCAF2910-4E35-4BDA-B5F2-449A41E68012}" type="pres">
      <dgm:prSet presAssocID="{BD7488B0-64A8-482B-BE68-9E5ED85042D1}" presName="Ellipse" presStyleLbl="trBgShp" presStyleIdx="3" presStyleCnt="8"/>
      <dgm:spPr>
        <a:solidFill>
          <a:schemeClr val="accent1">
            <a:lumMod val="20000"/>
            <a:lumOff val="80000"/>
            <a:hueOff val="0"/>
            <a:satOff val="0"/>
            <a:lumOff val="0"/>
            <a:alphaOff val="0"/>
          </a:schemeClr>
        </a:solidFill>
        <a:ln>
          <a:noFill/>
        </a:ln>
        <a:effectLst/>
      </dgm:spPr>
    </dgm:pt>
    <dgm:pt modelId="{878612B1-17F4-4C9B-A031-1FB234967687}" type="pres">
      <dgm:prSet presAssocID="{BD7488B0-64A8-482B-BE68-9E5ED85042D1}" presName="L2TextContainer" presStyleLbl="revTx" presStyleIdx="2" presStyleCnt="8">
        <dgm:presLayoutVars>
          <dgm:bulletEnabled val="1"/>
        </dgm:presLayoutVars>
      </dgm:prSet>
      <dgm:spPr/>
    </dgm:pt>
    <dgm:pt modelId="{6F7A3B41-104F-4CCC-8DE2-37F05FEA6245}" type="pres">
      <dgm:prSet presAssocID="{BD7488B0-64A8-482B-BE68-9E5ED85042D1}" presName="L1TextContainer" presStyleLbl="revTx" presStyleIdx="3" presStyleCnt="8" custLinFactNeighborX="721" custLinFactNeighborY="2634">
        <dgm:presLayoutVars>
          <dgm:chMax val="1"/>
          <dgm:chPref val="1"/>
          <dgm:bulletEnabled val="1"/>
        </dgm:presLayoutVars>
      </dgm:prSet>
      <dgm:spPr/>
    </dgm:pt>
    <dgm:pt modelId="{A19E2B60-3D9A-4F37-91E3-0271F73383E2}" type="pres">
      <dgm:prSet presAssocID="{BD7488B0-64A8-482B-BE68-9E5ED85042D1}" presName="ConnectLine" presStyleLbl="fgAcc1" presStyleIdx="4" presStyleCnt="9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8058968-B34E-4959-88E0-948EB9D39D16}" type="pres">
      <dgm:prSet presAssocID="{BD7488B0-64A8-482B-BE68-9E5ED85042D1}" presName="EmptyPlaceHolder" presStyleCnt="0"/>
      <dgm:spPr/>
    </dgm:pt>
    <dgm:pt modelId="{878827A0-7BAE-4CD1-9F59-8CB5AA38943F}" type="pres">
      <dgm:prSet presAssocID="{F8E9E68D-E08A-4249-AE56-E88BB91989DF}" presName="spaceBetweenRectangles" presStyleCnt="0"/>
      <dgm:spPr/>
    </dgm:pt>
    <dgm:pt modelId="{310FDB62-1EB8-4B7E-9957-049765D3F4EC}" type="pres">
      <dgm:prSet presAssocID="{3AA6AE66-BA4E-4A49-988B-ABB19F4C943E}" presName="composite" presStyleCnt="0"/>
      <dgm:spPr/>
    </dgm:pt>
    <dgm:pt modelId="{7E49B617-839D-4ABA-A08E-60FF99353721}" type="pres">
      <dgm:prSet presAssocID="{3AA6AE66-BA4E-4A49-988B-ABB19F4C943E}" presName="ConnectorPoint" presStyleLbl="trBgShp" presStyleIdx="4" presStyleCnt="8"/>
      <dgm:spPr>
        <a:solidFill>
          <a:schemeClr val="accent1">
            <a:lumMod val="20000"/>
            <a:lumOff val="80000"/>
            <a:hueOff val="0"/>
            <a:satOff val="0"/>
            <a:lumOff val="0"/>
            <a:alphaOff val="0"/>
          </a:schemeClr>
        </a:solidFill>
        <a:ln w="6350"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gm:spPr>
    </dgm:pt>
    <dgm:pt modelId="{F7160E19-732F-4997-B097-E3D610940891}" type="pres">
      <dgm:prSet presAssocID="{3AA6AE66-BA4E-4A49-988B-ABB19F4C943E}" presName="DropPinPlaceHolder" presStyleCnt="0"/>
      <dgm:spPr/>
    </dgm:pt>
    <dgm:pt modelId="{5D214DAC-5587-46BA-98CD-A0C809FBD10D}" type="pres">
      <dgm:prSet presAssocID="{3AA6AE66-BA4E-4A49-988B-ABB19F4C943E}" presName="DropPin" presStyleLbl="fgAcc1" presStyleIdx="5" presStyleCnt="9"/>
      <dgm:spPr/>
    </dgm:pt>
    <dgm:pt modelId="{FC5C45CA-48EA-445B-A9C4-639C726FF83E}" type="pres">
      <dgm:prSet presAssocID="{3AA6AE66-BA4E-4A49-988B-ABB19F4C943E}" presName="Ellipse" presStyleLbl="trBgShp" presStyleIdx="5" presStyleCnt="8"/>
      <dgm:spPr>
        <a:solidFill>
          <a:schemeClr val="accent1">
            <a:lumMod val="20000"/>
            <a:lumOff val="80000"/>
            <a:hueOff val="0"/>
            <a:satOff val="0"/>
            <a:lumOff val="0"/>
            <a:alphaOff val="0"/>
          </a:schemeClr>
        </a:solidFill>
        <a:ln>
          <a:noFill/>
        </a:ln>
        <a:effectLst/>
      </dgm:spPr>
    </dgm:pt>
    <dgm:pt modelId="{EE03BB8E-BCCC-43C8-8B1D-8D618D1AE252}" type="pres">
      <dgm:prSet presAssocID="{3AA6AE66-BA4E-4A49-988B-ABB19F4C943E}" presName="L2TextContainer" presStyleLbl="revTx" presStyleIdx="4" presStyleCnt="8">
        <dgm:presLayoutVars>
          <dgm:bulletEnabled val="1"/>
        </dgm:presLayoutVars>
      </dgm:prSet>
      <dgm:spPr/>
    </dgm:pt>
    <dgm:pt modelId="{5876F02A-5F3A-4FA6-B19B-0C6ACD18A00D}" type="pres">
      <dgm:prSet presAssocID="{3AA6AE66-BA4E-4A49-988B-ABB19F4C943E}" presName="L1TextContainer" presStyleLbl="revTx" presStyleIdx="5" presStyleCnt="8" custLinFactNeighborX="4979" custLinFactNeighborY="-9829">
        <dgm:presLayoutVars>
          <dgm:chMax val="1"/>
          <dgm:chPref val="1"/>
          <dgm:bulletEnabled val="1"/>
        </dgm:presLayoutVars>
      </dgm:prSet>
      <dgm:spPr/>
    </dgm:pt>
    <dgm:pt modelId="{F4F26E3D-A3BE-44B3-B97B-892AE623864A}" type="pres">
      <dgm:prSet presAssocID="{3AA6AE66-BA4E-4A49-988B-ABB19F4C943E}" presName="ConnectLine" presStyleLbl="fgAcc1" presStyleIdx="6" presStyleCnt="9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51007C2-45ED-4471-AE5D-CB325C70525B}" type="pres">
      <dgm:prSet presAssocID="{3AA6AE66-BA4E-4A49-988B-ABB19F4C943E}" presName="EmptyPlaceHolder" presStyleCnt="0"/>
      <dgm:spPr/>
    </dgm:pt>
    <dgm:pt modelId="{612A295B-042D-4AFB-A62E-C72B702BA195}" type="pres">
      <dgm:prSet presAssocID="{440FAB13-E985-4380-8BB6-FE4F0467C753}" presName="spaceBetweenRectangles" presStyleCnt="0"/>
      <dgm:spPr/>
    </dgm:pt>
    <dgm:pt modelId="{6A054584-85C0-4132-8026-63E24C97A4F5}" type="pres">
      <dgm:prSet presAssocID="{8D60245A-4070-4EF6-822C-FF202DEEFC99}" presName="composite" presStyleCnt="0"/>
      <dgm:spPr/>
    </dgm:pt>
    <dgm:pt modelId="{EFB72C54-688F-483E-8E2A-697C09B9C62B}" type="pres">
      <dgm:prSet presAssocID="{8D60245A-4070-4EF6-822C-FF202DEEFC99}" presName="ConnectorPoint" presStyleLbl="trBgShp" presStyleIdx="6" presStyleCnt="8"/>
      <dgm:spPr>
        <a:solidFill>
          <a:schemeClr val="accent1">
            <a:lumMod val="20000"/>
            <a:lumOff val="80000"/>
            <a:hueOff val="0"/>
            <a:satOff val="0"/>
            <a:lumOff val="0"/>
            <a:alphaOff val="0"/>
          </a:schemeClr>
        </a:solidFill>
        <a:ln w="6350"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gm:spPr>
    </dgm:pt>
    <dgm:pt modelId="{F1567827-31CC-45FF-9E1D-DC42C755728A}" type="pres">
      <dgm:prSet presAssocID="{8D60245A-4070-4EF6-822C-FF202DEEFC99}" presName="DropPinPlaceHolder" presStyleCnt="0"/>
      <dgm:spPr/>
    </dgm:pt>
    <dgm:pt modelId="{0E355FA0-F44C-498D-B2FF-2F482EECF617}" type="pres">
      <dgm:prSet presAssocID="{8D60245A-4070-4EF6-822C-FF202DEEFC99}" presName="DropPin" presStyleLbl="fgAcc1" presStyleIdx="7" presStyleCnt="9"/>
      <dgm:spPr/>
    </dgm:pt>
    <dgm:pt modelId="{8B0971FD-D172-47C9-B28F-9659D73EF580}" type="pres">
      <dgm:prSet presAssocID="{8D60245A-4070-4EF6-822C-FF202DEEFC99}" presName="Ellipse" presStyleLbl="trBgShp" presStyleIdx="7" presStyleCnt="8"/>
      <dgm:spPr>
        <a:solidFill>
          <a:schemeClr val="accent1">
            <a:lumMod val="20000"/>
            <a:lumOff val="80000"/>
            <a:hueOff val="0"/>
            <a:satOff val="0"/>
            <a:lumOff val="0"/>
            <a:alphaOff val="0"/>
          </a:schemeClr>
        </a:solidFill>
        <a:ln>
          <a:noFill/>
        </a:ln>
        <a:effectLst/>
      </dgm:spPr>
    </dgm:pt>
    <dgm:pt modelId="{534A040E-C472-45F7-A6D1-F7627162D69B}" type="pres">
      <dgm:prSet presAssocID="{8D60245A-4070-4EF6-822C-FF202DEEFC99}" presName="L2TextContainer" presStyleLbl="revTx" presStyleIdx="6" presStyleCnt="8">
        <dgm:presLayoutVars>
          <dgm:bulletEnabled val="1"/>
        </dgm:presLayoutVars>
      </dgm:prSet>
      <dgm:spPr/>
    </dgm:pt>
    <dgm:pt modelId="{B76D2EE0-3073-489F-8179-8679AA5BBD7E}" type="pres">
      <dgm:prSet presAssocID="{8D60245A-4070-4EF6-822C-FF202DEEFC99}" presName="L1TextContainer" presStyleLbl="revTx" presStyleIdx="7" presStyleCnt="8" custLinFactNeighborX="3507" custLinFactNeighborY="8545">
        <dgm:presLayoutVars>
          <dgm:chMax val="1"/>
          <dgm:chPref val="1"/>
          <dgm:bulletEnabled val="1"/>
        </dgm:presLayoutVars>
      </dgm:prSet>
      <dgm:spPr/>
    </dgm:pt>
    <dgm:pt modelId="{7BAB3AFD-D6CC-4F10-A268-7855D9FD1E64}" type="pres">
      <dgm:prSet presAssocID="{8D60245A-4070-4EF6-822C-FF202DEEFC99}" presName="ConnectLine" presStyleLbl="fgAcc1" presStyleIdx="8" presStyleCnt="9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8CC5ADB-4BA3-44A8-BAB5-7CEFBF0CDEDB}" type="pres">
      <dgm:prSet presAssocID="{8D60245A-4070-4EF6-822C-FF202DEEFC99}" presName="EmptyPlaceHolder" presStyleCnt="0"/>
      <dgm:spPr/>
    </dgm:pt>
  </dgm:ptLst>
  <dgm:cxnLst>
    <dgm:cxn modelId="{B1E0A909-2F2C-4B12-8DB7-6A56E3A303BA}" type="presOf" srcId="{8D60245A-4070-4EF6-822C-FF202DEEFC99}" destId="{B76D2EE0-3073-489F-8179-8679AA5BBD7E}" srcOrd="0" destOrd="0" presId="urn:microsoft.com/office/officeart/2025/8/layout/Timeline 02"/>
    <dgm:cxn modelId="{5F75300B-8E92-4010-8728-907C27674D4B}" srcId="{3AA6AE66-BA4E-4A49-988B-ABB19F4C943E}" destId="{E461B722-3000-498D-AB15-24A1A1519BE9}" srcOrd="0" destOrd="0" parTransId="{05ECD051-4F31-41C2-BB76-45B33CA98757}" sibTransId="{CB7DE196-FB67-4C1D-8E7E-E3DDA182D015}"/>
    <dgm:cxn modelId="{A3D3A60D-F0B6-4E9B-A774-EDCD7CA17583}" srcId="{8D60245A-4070-4EF6-822C-FF202DEEFC99}" destId="{9329F405-13CF-4D9A-8D28-F8C0DF106022}" srcOrd="0" destOrd="0" parTransId="{79EC8DC0-BE9C-4F73-82AF-DCFADC6A0FCC}" sibTransId="{10FB3A3F-06BE-4F82-88C2-E8301B53627D}"/>
    <dgm:cxn modelId="{504F9010-1AD3-472B-AFEA-C109C0C0258B}" type="presOf" srcId="{E461B722-3000-498D-AB15-24A1A1519BE9}" destId="{EE03BB8E-BCCC-43C8-8B1D-8D618D1AE252}" srcOrd="0" destOrd="0" presId="urn:microsoft.com/office/officeart/2025/8/layout/Timeline 02"/>
    <dgm:cxn modelId="{AB14E12C-E6BD-4EBE-8737-8C9C6C645D58}" type="presOf" srcId="{005A0871-55B5-445A-9753-B0229B9B086C}" destId="{EE03BB8E-BCCC-43C8-8B1D-8D618D1AE252}" srcOrd="0" destOrd="1" presId="urn:microsoft.com/office/officeart/2025/8/layout/Timeline 02"/>
    <dgm:cxn modelId="{6D00CE34-6FA5-4A2D-BDF3-C7D1331D69DF}" srcId="{2B4662C2-C437-4ADE-924F-DD72F6D16114}" destId="{8AC724C6-38BD-4EEA-BC40-83294FACF135}" srcOrd="0" destOrd="0" parTransId="{A6CA4AA8-C4D7-419B-A01A-AB02E2F9C63E}" sibTransId="{F30231E9-86DF-4A06-9385-5FFD8406FCBD}"/>
    <dgm:cxn modelId="{E8FB294F-500C-4327-AF09-C706B03E404A}" type="presOf" srcId="{9329F405-13CF-4D9A-8D28-F8C0DF106022}" destId="{534A040E-C472-45F7-A6D1-F7627162D69B}" srcOrd="0" destOrd="0" presId="urn:microsoft.com/office/officeart/2025/8/layout/Timeline 02"/>
    <dgm:cxn modelId="{30EA3D76-32FE-4076-9FE6-9E65BA5548D6}" type="presOf" srcId="{2B4662C2-C437-4ADE-924F-DD72F6D16114}" destId="{617DA8AF-3609-4666-B01F-2BE87CB2984C}" srcOrd="0" destOrd="0" presId="urn:microsoft.com/office/officeart/2025/8/layout/Timeline 02"/>
    <dgm:cxn modelId="{52585C7A-EE07-4949-9413-60C5E15C0C0C}" type="presOf" srcId="{8AC724C6-38BD-4EEA-BC40-83294FACF135}" destId="{3E570DFD-1D98-4FB3-8572-95196E5A4DE5}" srcOrd="0" destOrd="0" presId="urn:microsoft.com/office/officeart/2025/8/layout/Timeline 02"/>
    <dgm:cxn modelId="{E830457F-F0DB-4614-9E49-18B71C0421AC}" srcId="{9E534FE8-D3E6-4CB2-8853-DFF4ED1992DC}" destId="{2B4662C2-C437-4ADE-924F-DD72F6D16114}" srcOrd="0" destOrd="0" parTransId="{A63B00FC-B63A-4CD5-8128-37650396A9EC}" sibTransId="{6D28B0F9-9D2A-4689-9A69-BD2EDACFE3FA}"/>
    <dgm:cxn modelId="{14BDED7F-0F22-40B8-90E0-E3D05765CE51}" srcId="{9E534FE8-D3E6-4CB2-8853-DFF4ED1992DC}" destId="{3AA6AE66-BA4E-4A49-988B-ABB19F4C943E}" srcOrd="2" destOrd="0" parTransId="{7D382066-9C15-4744-A95E-BA7DEDE968A1}" sibTransId="{440FAB13-E985-4380-8BB6-FE4F0467C753}"/>
    <dgm:cxn modelId="{84A84A80-23CB-4026-91EF-5537B8FCEBA4}" type="presOf" srcId="{6F26235B-EFD5-46A2-8D00-85D63028D5E1}" destId="{878612B1-17F4-4C9B-A031-1FB234967687}" srcOrd="0" destOrd="0" presId="urn:microsoft.com/office/officeart/2025/8/layout/Timeline 02"/>
    <dgm:cxn modelId="{2F6B0184-E357-40AF-AA93-A22AB4B7C654}" srcId="{9E534FE8-D3E6-4CB2-8853-DFF4ED1992DC}" destId="{BD7488B0-64A8-482B-BE68-9E5ED85042D1}" srcOrd="1" destOrd="0" parTransId="{96A0BE34-1573-4CE5-91CD-AA0BFE4FAAC5}" sibTransId="{F8E9E68D-E08A-4249-AE56-E88BB91989DF}"/>
    <dgm:cxn modelId="{E5B8FA8A-F60A-4384-A1C8-268F24DB849F}" srcId="{3AA6AE66-BA4E-4A49-988B-ABB19F4C943E}" destId="{005A0871-55B5-445A-9753-B0229B9B086C}" srcOrd="1" destOrd="0" parTransId="{2C7DCADC-61B4-4571-89D0-7F564838521E}" sibTransId="{C2537424-88A8-47CE-A180-34C50156F6F7}"/>
    <dgm:cxn modelId="{DF74B6B1-C0DD-4C66-9D03-4A7A40362272}" type="presOf" srcId="{9E534FE8-D3E6-4CB2-8853-DFF4ED1992DC}" destId="{BF487F6C-F161-4AD3-9781-EE6B5DE8C721}" srcOrd="0" destOrd="0" presId="urn:microsoft.com/office/officeart/2025/8/layout/Timeline 02"/>
    <dgm:cxn modelId="{424294C1-CAD9-43C9-8030-E97AC53C4ABE}" type="presOf" srcId="{3AA6AE66-BA4E-4A49-988B-ABB19F4C943E}" destId="{5876F02A-5F3A-4FA6-B19B-0C6ACD18A00D}" srcOrd="0" destOrd="0" presId="urn:microsoft.com/office/officeart/2025/8/layout/Timeline 02"/>
    <dgm:cxn modelId="{0A5DDCD6-EEB4-41E5-A37A-7D4D4BEB1F77}" srcId="{9E534FE8-D3E6-4CB2-8853-DFF4ED1992DC}" destId="{8D60245A-4070-4EF6-822C-FF202DEEFC99}" srcOrd="3" destOrd="0" parTransId="{81AB1223-F7C0-4D3C-9F32-0E411887B52D}" sibTransId="{8AB96599-0548-4C22-A7A6-1C7F4A7AC4D6}"/>
    <dgm:cxn modelId="{2BFED0E7-F999-4D53-BA40-3E7E6D1A9F7E}" type="presOf" srcId="{BD7488B0-64A8-482B-BE68-9E5ED85042D1}" destId="{6F7A3B41-104F-4CCC-8DE2-37F05FEA6245}" srcOrd="0" destOrd="0" presId="urn:microsoft.com/office/officeart/2025/8/layout/Timeline 02"/>
    <dgm:cxn modelId="{7995A2F3-02CE-435D-8734-A865A6CCF2CB}" srcId="{BD7488B0-64A8-482B-BE68-9E5ED85042D1}" destId="{6F26235B-EFD5-46A2-8D00-85D63028D5E1}" srcOrd="0" destOrd="0" parTransId="{37E4F600-E507-4C1D-BC80-8285E46D4E53}" sibTransId="{38872291-CE8D-480F-97C8-2FBE1326F470}"/>
    <dgm:cxn modelId="{FDD38740-DCD5-491D-9AF2-4B5B4D0C1D6F}" type="presParOf" srcId="{BF487F6C-F161-4AD3-9781-EE6B5DE8C721}" destId="{3AB74305-A87B-4E36-9991-3723CD2D8312}" srcOrd="0" destOrd="0" presId="urn:microsoft.com/office/officeart/2025/8/layout/Timeline 02"/>
    <dgm:cxn modelId="{86845319-2299-471C-A5A0-A6E75FDA0596}" type="presParOf" srcId="{BF487F6C-F161-4AD3-9781-EE6B5DE8C721}" destId="{9E5D1BE4-81E1-4216-8AB1-01C6CA2BF810}" srcOrd="1" destOrd="0" presId="urn:microsoft.com/office/officeart/2025/8/layout/Timeline 02"/>
    <dgm:cxn modelId="{E725CE52-3D84-47B2-B294-7DB427453309}" type="presParOf" srcId="{9E5D1BE4-81E1-4216-8AB1-01C6CA2BF810}" destId="{CF809541-8216-4935-86B3-D46032E38083}" srcOrd="0" destOrd="0" presId="urn:microsoft.com/office/officeart/2025/8/layout/Timeline 02"/>
    <dgm:cxn modelId="{BD9E2D32-5222-4AEB-858B-4F25CB83378E}" type="presParOf" srcId="{CF809541-8216-4935-86B3-D46032E38083}" destId="{9F8524E3-AEF3-459F-B0F4-A5C95FE87ECF}" srcOrd="0" destOrd="0" presId="urn:microsoft.com/office/officeart/2025/8/layout/Timeline 02"/>
    <dgm:cxn modelId="{E1260232-F8B8-4E77-8E69-BE8892BCCCCD}" type="presParOf" srcId="{CF809541-8216-4935-86B3-D46032E38083}" destId="{9860F01B-6A6D-4B12-A6AE-6622782639A4}" srcOrd="1" destOrd="0" presId="urn:microsoft.com/office/officeart/2025/8/layout/Timeline 02"/>
    <dgm:cxn modelId="{E66D449C-0B85-47CA-844E-A6768D0A209A}" type="presParOf" srcId="{9860F01B-6A6D-4B12-A6AE-6622782639A4}" destId="{11462F4F-30E9-4C6D-A8C5-8D2E79B5FACD}" srcOrd="0" destOrd="0" presId="urn:microsoft.com/office/officeart/2025/8/layout/Timeline 02"/>
    <dgm:cxn modelId="{3706CA9D-4058-47D0-A75B-2BB186B0C07E}" type="presParOf" srcId="{9860F01B-6A6D-4B12-A6AE-6622782639A4}" destId="{DCA28A43-232D-4885-BB61-5C887AD18E1D}" srcOrd="1" destOrd="0" presId="urn:microsoft.com/office/officeart/2025/8/layout/Timeline 02"/>
    <dgm:cxn modelId="{E2A4A789-EFEE-4FB9-AD22-66C5B8CD2CA6}" type="presParOf" srcId="{CF809541-8216-4935-86B3-D46032E38083}" destId="{3E570DFD-1D98-4FB3-8572-95196E5A4DE5}" srcOrd="2" destOrd="0" presId="urn:microsoft.com/office/officeart/2025/8/layout/Timeline 02"/>
    <dgm:cxn modelId="{A07A3857-239E-4931-9CBC-9C4F855483EC}" type="presParOf" srcId="{CF809541-8216-4935-86B3-D46032E38083}" destId="{617DA8AF-3609-4666-B01F-2BE87CB2984C}" srcOrd="3" destOrd="0" presId="urn:microsoft.com/office/officeart/2025/8/layout/Timeline 02"/>
    <dgm:cxn modelId="{7F4D8803-DC16-4CFC-99CB-0247C2BEF859}" type="presParOf" srcId="{CF809541-8216-4935-86B3-D46032E38083}" destId="{16568B86-7720-47DE-9CF0-D248CF78425B}" srcOrd="4" destOrd="0" presId="urn:microsoft.com/office/officeart/2025/8/layout/Timeline 02"/>
    <dgm:cxn modelId="{D52211C4-4654-484E-8A9E-FDA39F94D9C3}" type="presParOf" srcId="{CF809541-8216-4935-86B3-D46032E38083}" destId="{FE85BE1A-52EC-4C8E-A3E0-807B2D0DC66A}" srcOrd="5" destOrd="0" presId="urn:microsoft.com/office/officeart/2025/8/layout/Timeline 02"/>
    <dgm:cxn modelId="{46249204-1CF0-44D4-B27F-17273ED23287}" type="presParOf" srcId="{9E5D1BE4-81E1-4216-8AB1-01C6CA2BF810}" destId="{B52FB1D3-4DE5-478B-AF13-54B14F801F67}" srcOrd="1" destOrd="0" presId="urn:microsoft.com/office/officeart/2025/8/layout/Timeline 02"/>
    <dgm:cxn modelId="{324CE051-C1EF-48FD-8664-ED3FA29A6591}" type="presParOf" srcId="{9E5D1BE4-81E1-4216-8AB1-01C6CA2BF810}" destId="{CA314774-C8E0-4C59-B8A5-1A8940FF9B54}" srcOrd="2" destOrd="0" presId="urn:microsoft.com/office/officeart/2025/8/layout/Timeline 02"/>
    <dgm:cxn modelId="{2FB5570E-48AF-46FE-8C3F-20810AD5E402}" type="presParOf" srcId="{CA314774-C8E0-4C59-B8A5-1A8940FF9B54}" destId="{DDAE7927-B2E9-4252-99DF-FB3E7A9A09DB}" srcOrd="0" destOrd="0" presId="urn:microsoft.com/office/officeart/2025/8/layout/Timeline 02"/>
    <dgm:cxn modelId="{66672754-53E3-4A2C-BB6D-627D01176CA1}" type="presParOf" srcId="{CA314774-C8E0-4C59-B8A5-1A8940FF9B54}" destId="{077266CD-54E6-4346-BB7F-76F56D6A24F5}" srcOrd="1" destOrd="0" presId="urn:microsoft.com/office/officeart/2025/8/layout/Timeline 02"/>
    <dgm:cxn modelId="{F1974B39-164F-4D8B-964F-25B8E72DCBB2}" type="presParOf" srcId="{077266CD-54E6-4346-BB7F-76F56D6A24F5}" destId="{5FE0D96F-FCC8-452F-990D-876EF0F435E2}" srcOrd="0" destOrd="0" presId="urn:microsoft.com/office/officeart/2025/8/layout/Timeline 02"/>
    <dgm:cxn modelId="{DF73E324-EF06-41B3-B0EF-41A463DA6D6D}" type="presParOf" srcId="{077266CD-54E6-4346-BB7F-76F56D6A24F5}" destId="{FCAF2910-4E35-4BDA-B5F2-449A41E68012}" srcOrd="1" destOrd="0" presId="urn:microsoft.com/office/officeart/2025/8/layout/Timeline 02"/>
    <dgm:cxn modelId="{5F5B693D-7BA9-488A-9FAD-EC0E557F3630}" type="presParOf" srcId="{CA314774-C8E0-4C59-B8A5-1A8940FF9B54}" destId="{878612B1-17F4-4C9B-A031-1FB234967687}" srcOrd="2" destOrd="0" presId="urn:microsoft.com/office/officeart/2025/8/layout/Timeline 02"/>
    <dgm:cxn modelId="{437C34B3-C39C-46D7-B699-F9BA94349FF7}" type="presParOf" srcId="{CA314774-C8E0-4C59-B8A5-1A8940FF9B54}" destId="{6F7A3B41-104F-4CCC-8DE2-37F05FEA6245}" srcOrd="3" destOrd="0" presId="urn:microsoft.com/office/officeart/2025/8/layout/Timeline 02"/>
    <dgm:cxn modelId="{D4E08D06-2539-4020-8285-070CF111BAC4}" type="presParOf" srcId="{CA314774-C8E0-4C59-B8A5-1A8940FF9B54}" destId="{A19E2B60-3D9A-4F37-91E3-0271F73383E2}" srcOrd="4" destOrd="0" presId="urn:microsoft.com/office/officeart/2025/8/layout/Timeline 02"/>
    <dgm:cxn modelId="{6AD5BB15-5C9E-4C0D-8789-3DFD275D8CA2}" type="presParOf" srcId="{CA314774-C8E0-4C59-B8A5-1A8940FF9B54}" destId="{58058968-B34E-4959-88E0-948EB9D39D16}" srcOrd="5" destOrd="0" presId="urn:microsoft.com/office/officeart/2025/8/layout/Timeline 02"/>
    <dgm:cxn modelId="{5B3415E8-CAE9-4F4C-8138-1BA6168D60F8}" type="presParOf" srcId="{9E5D1BE4-81E1-4216-8AB1-01C6CA2BF810}" destId="{878827A0-7BAE-4CD1-9F59-8CB5AA38943F}" srcOrd="3" destOrd="0" presId="urn:microsoft.com/office/officeart/2025/8/layout/Timeline 02"/>
    <dgm:cxn modelId="{840F5E8B-659C-4D44-B3DB-5B9F25C34762}" type="presParOf" srcId="{9E5D1BE4-81E1-4216-8AB1-01C6CA2BF810}" destId="{310FDB62-1EB8-4B7E-9957-049765D3F4EC}" srcOrd="4" destOrd="0" presId="urn:microsoft.com/office/officeart/2025/8/layout/Timeline 02"/>
    <dgm:cxn modelId="{B59AA07D-6020-4E71-9E16-0D99957413A0}" type="presParOf" srcId="{310FDB62-1EB8-4B7E-9957-049765D3F4EC}" destId="{7E49B617-839D-4ABA-A08E-60FF99353721}" srcOrd="0" destOrd="0" presId="urn:microsoft.com/office/officeart/2025/8/layout/Timeline 02"/>
    <dgm:cxn modelId="{19069064-66B0-4DA8-8C8C-06E8217DB4C2}" type="presParOf" srcId="{310FDB62-1EB8-4B7E-9957-049765D3F4EC}" destId="{F7160E19-732F-4997-B097-E3D610940891}" srcOrd="1" destOrd="0" presId="urn:microsoft.com/office/officeart/2025/8/layout/Timeline 02"/>
    <dgm:cxn modelId="{EA704031-B72D-4FEB-9DF2-28ADD7DF0112}" type="presParOf" srcId="{F7160E19-732F-4997-B097-E3D610940891}" destId="{5D214DAC-5587-46BA-98CD-A0C809FBD10D}" srcOrd="0" destOrd="0" presId="urn:microsoft.com/office/officeart/2025/8/layout/Timeline 02"/>
    <dgm:cxn modelId="{FC152C96-3308-41AA-90B9-47999A6DDB25}" type="presParOf" srcId="{F7160E19-732F-4997-B097-E3D610940891}" destId="{FC5C45CA-48EA-445B-A9C4-639C726FF83E}" srcOrd="1" destOrd="0" presId="urn:microsoft.com/office/officeart/2025/8/layout/Timeline 02"/>
    <dgm:cxn modelId="{616834CE-B3CA-4769-816D-7910F53365C4}" type="presParOf" srcId="{310FDB62-1EB8-4B7E-9957-049765D3F4EC}" destId="{EE03BB8E-BCCC-43C8-8B1D-8D618D1AE252}" srcOrd="2" destOrd="0" presId="urn:microsoft.com/office/officeart/2025/8/layout/Timeline 02"/>
    <dgm:cxn modelId="{C2C5ED81-DD77-4211-85B7-22CCE18CE2CE}" type="presParOf" srcId="{310FDB62-1EB8-4B7E-9957-049765D3F4EC}" destId="{5876F02A-5F3A-4FA6-B19B-0C6ACD18A00D}" srcOrd="3" destOrd="0" presId="urn:microsoft.com/office/officeart/2025/8/layout/Timeline 02"/>
    <dgm:cxn modelId="{D57ECA4F-B575-4B4E-8E54-E35A9A8EC2B5}" type="presParOf" srcId="{310FDB62-1EB8-4B7E-9957-049765D3F4EC}" destId="{F4F26E3D-A3BE-44B3-B97B-892AE623864A}" srcOrd="4" destOrd="0" presId="urn:microsoft.com/office/officeart/2025/8/layout/Timeline 02"/>
    <dgm:cxn modelId="{53C5C1C0-488C-4E15-8A99-56B794160FDB}" type="presParOf" srcId="{310FDB62-1EB8-4B7E-9957-049765D3F4EC}" destId="{051007C2-45ED-4471-AE5D-CB325C70525B}" srcOrd="5" destOrd="0" presId="urn:microsoft.com/office/officeart/2025/8/layout/Timeline 02"/>
    <dgm:cxn modelId="{534A335E-4BE5-4D63-AE47-D892119E0B65}" type="presParOf" srcId="{9E5D1BE4-81E1-4216-8AB1-01C6CA2BF810}" destId="{612A295B-042D-4AFB-A62E-C72B702BA195}" srcOrd="5" destOrd="0" presId="urn:microsoft.com/office/officeart/2025/8/layout/Timeline 02"/>
    <dgm:cxn modelId="{105ADB44-70F9-481A-94B2-40C52228DA02}" type="presParOf" srcId="{9E5D1BE4-81E1-4216-8AB1-01C6CA2BF810}" destId="{6A054584-85C0-4132-8026-63E24C97A4F5}" srcOrd="6" destOrd="0" presId="urn:microsoft.com/office/officeart/2025/8/layout/Timeline 02"/>
    <dgm:cxn modelId="{8642276A-A637-4AA0-8E76-B3C61E4F6CC9}" type="presParOf" srcId="{6A054584-85C0-4132-8026-63E24C97A4F5}" destId="{EFB72C54-688F-483E-8E2A-697C09B9C62B}" srcOrd="0" destOrd="0" presId="urn:microsoft.com/office/officeart/2025/8/layout/Timeline 02"/>
    <dgm:cxn modelId="{86AD2B47-6ED4-49C7-97D3-D37F8B9CEC42}" type="presParOf" srcId="{6A054584-85C0-4132-8026-63E24C97A4F5}" destId="{F1567827-31CC-45FF-9E1D-DC42C755728A}" srcOrd="1" destOrd="0" presId="urn:microsoft.com/office/officeart/2025/8/layout/Timeline 02"/>
    <dgm:cxn modelId="{0D1DAA45-693F-472B-B525-4516CC414ADA}" type="presParOf" srcId="{F1567827-31CC-45FF-9E1D-DC42C755728A}" destId="{0E355FA0-F44C-498D-B2FF-2F482EECF617}" srcOrd="0" destOrd="0" presId="urn:microsoft.com/office/officeart/2025/8/layout/Timeline 02"/>
    <dgm:cxn modelId="{6CDFC43F-C303-4293-BEFB-EB1212534B9E}" type="presParOf" srcId="{F1567827-31CC-45FF-9E1D-DC42C755728A}" destId="{8B0971FD-D172-47C9-B28F-9659D73EF580}" srcOrd="1" destOrd="0" presId="urn:microsoft.com/office/officeart/2025/8/layout/Timeline 02"/>
    <dgm:cxn modelId="{21636368-A38A-49EA-8829-49C60F7683A3}" type="presParOf" srcId="{6A054584-85C0-4132-8026-63E24C97A4F5}" destId="{534A040E-C472-45F7-A6D1-F7627162D69B}" srcOrd="2" destOrd="0" presId="urn:microsoft.com/office/officeart/2025/8/layout/Timeline 02"/>
    <dgm:cxn modelId="{277D3686-5E80-48E5-8B3E-EEFD3FB45FC1}" type="presParOf" srcId="{6A054584-85C0-4132-8026-63E24C97A4F5}" destId="{B76D2EE0-3073-489F-8179-8679AA5BBD7E}" srcOrd="3" destOrd="0" presId="urn:microsoft.com/office/officeart/2025/8/layout/Timeline 02"/>
    <dgm:cxn modelId="{1F250CA3-FFA2-4678-B9BE-491D2CBD9408}" type="presParOf" srcId="{6A054584-85C0-4132-8026-63E24C97A4F5}" destId="{7BAB3AFD-D6CC-4F10-A268-7855D9FD1E64}" srcOrd="4" destOrd="0" presId="urn:microsoft.com/office/officeart/2025/8/layout/Timeline 02"/>
    <dgm:cxn modelId="{87410AF6-EBE9-40FE-804B-065BC8EE0315}" type="presParOf" srcId="{6A054584-85C0-4132-8026-63E24C97A4F5}" destId="{A8CC5ADB-4BA3-44A8-BAB5-7CEFBF0CDEDB}" srcOrd="5" destOrd="0" presId="urn:microsoft.com/office/officeart/2025/8/layout/Timeline 0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74305-A87B-4E36-9991-3723CD2D8312}">
      <dsp:nvSpPr>
        <dsp:cNvPr id="0" name=""/>
        <dsp:cNvSpPr/>
      </dsp:nvSpPr>
      <dsp:spPr>
        <a:xfrm>
          <a:off x="0" y="2438400"/>
          <a:ext cx="1280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62F4F-30E9-4C6D-A8C5-8D2E79B5FACD}">
      <dsp:nvSpPr>
        <dsp:cNvPr id="0" name=""/>
        <dsp:cNvSpPr/>
      </dsp:nvSpPr>
      <dsp:spPr>
        <a:xfrm rot="8100000">
          <a:off x="81141" y="561955"/>
          <a:ext cx="358635" cy="358635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28A43-232D-4885-BB61-5C887AD18E1D}">
      <dsp:nvSpPr>
        <dsp:cNvPr id="0" name=""/>
        <dsp:cNvSpPr/>
      </dsp:nvSpPr>
      <dsp:spPr>
        <a:xfrm>
          <a:off x="120982" y="601797"/>
          <a:ext cx="278952" cy="278952"/>
        </a:xfrm>
        <a:prstGeom prst="ellipse">
          <a:avLst/>
        </a:prstGeom>
        <a:solidFill>
          <a:schemeClr val="accent1">
            <a:lumMod val="20000"/>
            <a:lumOff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70DFD-1D98-4FB3-8572-95196E5A4DE5}">
      <dsp:nvSpPr>
        <dsp:cNvPr id="0" name=""/>
        <dsp:cNvSpPr/>
      </dsp:nvSpPr>
      <dsp:spPr>
        <a:xfrm>
          <a:off x="514052" y="994867"/>
          <a:ext cx="4254675" cy="1443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</a:rPr>
            <a:t>ELABORACIÓN DE LA PROPUESTA</a:t>
          </a:r>
          <a:endParaRPr lang="en-US" sz="1400" kern="1200" dirty="0"/>
        </a:p>
      </dsp:txBody>
      <dsp:txXfrm>
        <a:off x="514052" y="994867"/>
        <a:ext cx="4254675" cy="1443532"/>
      </dsp:txXfrm>
    </dsp:sp>
    <dsp:sp modelId="{617DA8AF-3609-4666-B01F-2BE87CB2984C}">
      <dsp:nvSpPr>
        <dsp:cNvPr id="0" name=""/>
        <dsp:cNvSpPr/>
      </dsp:nvSpPr>
      <dsp:spPr>
        <a:xfrm>
          <a:off x="514052" y="487680"/>
          <a:ext cx="4254675" cy="50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>
              <a:solidFill>
                <a:schemeClr val="tx2"/>
              </a:solidFill>
            </a:rPr>
            <a:t>JUNIO 2025</a:t>
          </a:r>
          <a:endParaRPr lang="en-US" sz="1600" kern="1200" dirty="0"/>
        </a:p>
      </dsp:txBody>
      <dsp:txXfrm>
        <a:off x="514052" y="487680"/>
        <a:ext cx="4254675" cy="507187"/>
      </dsp:txXfrm>
    </dsp:sp>
    <dsp:sp modelId="{16568B86-7720-47DE-9CF0-D248CF78425B}">
      <dsp:nvSpPr>
        <dsp:cNvPr id="0" name=""/>
        <dsp:cNvSpPr/>
      </dsp:nvSpPr>
      <dsp:spPr>
        <a:xfrm>
          <a:off x="260458" y="994867"/>
          <a:ext cx="0" cy="144353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8524E3-AEF3-459F-B0F4-A5C95FE87ECF}">
      <dsp:nvSpPr>
        <dsp:cNvPr id="0" name=""/>
        <dsp:cNvSpPr/>
      </dsp:nvSpPr>
      <dsp:spPr>
        <a:xfrm>
          <a:off x="213911" y="2392753"/>
          <a:ext cx="91293" cy="91293"/>
        </a:xfrm>
        <a:prstGeom prst="ellipse">
          <a:avLst/>
        </a:prstGeom>
        <a:solidFill>
          <a:schemeClr val="accent1">
            <a:lumMod val="20000"/>
            <a:lumOff val="80000"/>
            <a:hueOff val="0"/>
            <a:satOff val="0"/>
            <a:lumOff val="0"/>
            <a:alphaOff val="0"/>
          </a:schemeClr>
        </a:solidFill>
        <a:ln w="6350"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E0D96F-FCC8-452F-990D-876EF0F435E2}">
      <dsp:nvSpPr>
        <dsp:cNvPr id="0" name=""/>
        <dsp:cNvSpPr/>
      </dsp:nvSpPr>
      <dsp:spPr>
        <a:xfrm rot="18900000">
          <a:off x="2635059" y="3956208"/>
          <a:ext cx="358635" cy="358635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F2910-4E35-4BDA-B5F2-449A41E68012}">
      <dsp:nvSpPr>
        <dsp:cNvPr id="0" name=""/>
        <dsp:cNvSpPr/>
      </dsp:nvSpPr>
      <dsp:spPr>
        <a:xfrm>
          <a:off x="2674900" y="3996049"/>
          <a:ext cx="278952" cy="278952"/>
        </a:xfrm>
        <a:prstGeom prst="ellipse">
          <a:avLst/>
        </a:prstGeom>
        <a:solidFill>
          <a:schemeClr val="accent1">
            <a:lumMod val="20000"/>
            <a:lumOff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8612B1-17F4-4C9B-A031-1FB234967687}">
      <dsp:nvSpPr>
        <dsp:cNvPr id="0" name=""/>
        <dsp:cNvSpPr/>
      </dsp:nvSpPr>
      <dsp:spPr>
        <a:xfrm>
          <a:off x="3098646" y="2451759"/>
          <a:ext cx="4254675" cy="1443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2"/>
              </a:solidFill>
            </a:rPr>
            <a:t>SOLICITUD OCS A LA AUTORIDAD DE GESTIÓN</a:t>
          </a:r>
          <a:endParaRPr lang="en-US" sz="1400" kern="1200" dirty="0"/>
        </a:p>
      </dsp:txBody>
      <dsp:txXfrm>
        <a:off x="3098646" y="2451759"/>
        <a:ext cx="4254675" cy="1443532"/>
      </dsp:txXfrm>
    </dsp:sp>
    <dsp:sp modelId="{6F7A3B41-104F-4CCC-8DE2-37F05FEA6245}">
      <dsp:nvSpPr>
        <dsp:cNvPr id="0" name=""/>
        <dsp:cNvSpPr/>
      </dsp:nvSpPr>
      <dsp:spPr>
        <a:xfrm>
          <a:off x="3098646" y="3895292"/>
          <a:ext cx="4254675" cy="50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>
              <a:solidFill>
                <a:schemeClr val="tx2"/>
              </a:solidFill>
            </a:rPr>
            <a:t>OCTUBRE 2025</a:t>
          </a:r>
          <a:endParaRPr lang="en-US" sz="1600" kern="1200" dirty="0"/>
        </a:p>
      </dsp:txBody>
      <dsp:txXfrm>
        <a:off x="3098646" y="3895292"/>
        <a:ext cx="4254675" cy="507187"/>
      </dsp:txXfrm>
    </dsp:sp>
    <dsp:sp modelId="{A19E2B60-3D9A-4F37-91E3-0271F73383E2}">
      <dsp:nvSpPr>
        <dsp:cNvPr id="0" name=""/>
        <dsp:cNvSpPr/>
      </dsp:nvSpPr>
      <dsp:spPr>
        <a:xfrm>
          <a:off x="2814377" y="2438400"/>
          <a:ext cx="0" cy="144353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E7927-B2E9-4252-99DF-FB3E7A9A09DB}">
      <dsp:nvSpPr>
        <dsp:cNvPr id="0" name=""/>
        <dsp:cNvSpPr/>
      </dsp:nvSpPr>
      <dsp:spPr>
        <a:xfrm>
          <a:off x="2767829" y="2392753"/>
          <a:ext cx="91293" cy="91293"/>
        </a:xfrm>
        <a:prstGeom prst="ellipse">
          <a:avLst/>
        </a:prstGeom>
        <a:solidFill>
          <a:schemeClr val="accent1">
            <a:lumMod val="20000"/>
            <a:lumOff val="80000"/>
            <a:hueOff val="0"/>
            <a:satOff val="0"/>
            <a:lumOff val="0"/>
            <a:alphaOff val="0"/>
          </a:schemeClr>
        </a:solidFill>
        <a:ln w="6350"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14DAC-5587-46BA-98CD-A0C809FBD10D}">
      <dsp:nvSpPr>
        <dsp:cNvPr id="0" name=""/>
        <dsp:cNvSpPr/>
      </dsp:nvSpPr>
      <dsp:spPr>
        <a:xfrm rot="8100000">
          <a:off x="5188977" y="561955"/>
          <a:ext cx="358635" cy="358635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C45CA-48EA-445B-A9C4-639C726FF83E}">
      <dsp:nvSpPr>
        <dsp:cNvPr id="0" name=""/>
        <dsp:cNvSpPr/>
      </dsp:nvSpPr>
      <dsp:spPr>
        <a:xfrm>
          <a:off x="5228818" y="601797"/>
          <a:ext cx="278952" cy="278952"/>
        </a:xfrm>
        <a:prstGeom prst="ellipse">
          <a:avLst/>
        </a:prstGeom>
        <a:solidFill>
          <a:schemeClr val="accent1">
            <a:lumMod val="20000"/>
            <a:lumOff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3BB8E-BCCC-43C8-8B1D-8D618D1AE252}">
      <dsp:nvSpPr>
        <dsp:cNvPr id="0" name=""/>
        <dsp:cNvSpPr/>
      </dsp:nvSpPr>
      <dsp:spPr>
        <a:xfrm>
          <a:off x="5833729" y="945015"/>
          <a:ext cx="4254675" cy="1443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2"/>
              </a:solidFill>
            </a:rPr>
            <a:t>ACLARACIONES SOBRE CONTENIDO DE LA PROPUESTA A LA AG Y TRASLADO A LA IGAE PARA SU EVALUACIÓN</a:t>
          </a: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>
            <a:solidFill>
              <a:schemeClr val="tx2"/>
            </a:solidFill>
          </a:endParaRPr>
        </a:p>
      </dsp:txBody>
      <dsp:txXfrm>
        <a:off x="5833729" y="945015"/>
        <a:ext cx="4254675" cy="1443532"/>
      </dsp:txXfrm>
    </dsp:sp>
    <dsp:sp modelId="{5876F02A-5F3A-4FA6-B19B-0C6ACD18A00D}">
      <dsp:nvSpPr>
        <dsp:cNvPr id="0" name=""/>
        <dsp:cNvSpPr/>
      </dsp:nvSpPr>
      <dsp:spPr>
        <a:xfrm>
          <a:off x="5833729" y="437828"/>
          <a:ext cx="4254675" cy="50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>
              <a:solidFill>
                <a:schemeClr val="tx2"/>
              </a:solidFill>
            </a:rPr>
            <a:t>ENERO 2026</a:t>
          </a:r>
          <a:endParaRPr lang="en-US" sz="1600" kern="1200" dirty="0"/>
        </a:p>
      </dsp:txBody>
      <dsp:txXfrm>
        <a:off x="5833729" y="437828"/>
        <a:ext cx="4254675" cy="507187"/>
      </dsp:txXfrm>
    </dsp:sp>
    <dsp:sp modelId="{F4F26E3D-A3BE-44B3-B97B-892AE623864A}">
      <dsp:nvSpPr>
        <dsp:cNvPr id="0" name=""/>
        <dsp:cNvSpPr/>
      </dsp:nvSpPr>
      <dsp:spPr>
        <a:xfrm>
          <a:off x="5368295" y="994867"/>
          <a:ext cx="0" cy="144353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9B617-839D-4ABA-A08E-60FF99353721}">
      <dsp:nvSpPr>
        <dsp:cNvPr id="0" name=""/>
        <dsp:cNvSpPr/>
      </dsp:nvSpPr>
      <dsp:spPr>
        <a:xfrm>
          <a:off x="5321747" y="2392753"/>
          <a:ext cx="91293" cy="91293"/>
        </a:xfrm>
        <a:prstGeom prst="ellipse">
          <a:avLst/>
        </a:prstGeom>
        <a:solidFill>
          <a:schemeClr val="accent1">
            <a:lumMod val="20000"/>
            <a:lumOff val="80000"/>
            <a:hueOff val="0"/>
            <a:satOff val="0"/>
            <a:lumOff val="0"/>
            <a:alphaOff val="0"/>
          </a:schemeClr>
        </a:solidFill>
        <a:ln w="6350"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355FA0-F44C-498D-B2FF-2F482EECF617}">
      <dsp:nvSpPr>
        <dsp:cNvPr id="0" name=""/>
        <dsp:cNvSpPr/>
      </dsp:nvSpPr>
      <dsp:spPr>
        <a:xfrm rot="18900000">
          <a:off x="7742895" y="3956208"/>
          <a:ext cx="358635" cy="358635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971FD-D172-47C9-B28F-9659D73EF580}">
      <dsp:nvSpPr>
        <dsp:cNvPr id="0" name=""/>
        <dsp:cNvSpPr/>
      </dsp:nvSpPr>
      <dsp:spPr>
        <a:xfrm>
          <a:off x="7782737" y="3996049"/>
          <a:ext cx="278952" cy="278952"/>
        </a:xfrm>
        <a:prstGeom prst="ellipse">
          <a:avLst/>
        </a:prstGeom>
        <a:solidFill>
          <a:schemeClr val="accent1">
            <a:lumMod val="20000"/>
            <a:lumOff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A040E-C472-45F7-A6D1-F7627162D69B}">
      <dsp:nvSpPr>
        <dsp:cNvPr id="0" name=""/>
        <dsp:cNvSpPr/>
      </dsp:nvSpPr>
      <dsp:spPr>
        <a:xfrm>
          <a:off x="8325018" y="2481739"/>
          <a:ext cx="4254675" cy="1443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</a:rPr>
            <a:t>¿ESTADO ACTUAL?</a:t>
          </a:r>
          <a:endParaRPr lang="en-US" sz="1400" kern="1200" dirty="0"/>
        </a:p>
      </dsp:txBody>
      <dsp:txXfrm>
        <a:off x="8325018" y="2481739"/>
        <a:ext cx="4254675" cy="1443532"/>
      </dsp:txXfrm>
    </dsp:sp>
    <dsp:sp modelId="{B76D2EE0-3073-489F-8179-8679AA5BBD7E}">
      <dsp:nvSpPr>
        <dsp:cNvPr id="0" name=""/>
        <dsp:cNvSpPr/>
      </dsp:nvSpPr>
      <dsp:spPr>
        <a:xfrm>
          <a:off x="8325018" y="3925271"/>
          <a:ext cx="4254675" cy="50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>
              <a:solidFill>
                <a:schemeClr val="tx2"/>
              </a:solidFill>
            </a:rPr>
            <a:t>MAYO 2026</a:t>
          </a:r>
          <a:endParaRPr lang="en-US" sz="1600" kern="1200" dirty="0"/>
        </a:p>
      </dsp:txBody>
      <dsp:txXfrm>
        <a:off x="8325018" y="3925271"/>
        <a:ext cx="4254675" cy="507187"/>
      </dsp:txXfrm>
    </dsp:sp>
    <dsp:sp modelId="{7BAB3AFD-D6CC-4F10-A268-7855D9FD1E64}">
      <dsp:nvSpPr>
        <dsp:cNvPr id="0" name=""/>
        <dsp:cNvSpPr/>
      </dsp:nvSpPr>
      <dsp:spPr>
        <a:xfrm>
          <a:off x="7922213" y="2438400"/>
          <a:ext cx="0" cy="144353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B72C54-688F-483E-8E2A-697C09B9C62B}">
      <dsp:nvSpPr>
        <dsp:cNvPr id="0" name=""/>
        <dsp:cNvSpPr/>
      </dsp:nvSpPr>
      <dsp:spPr>
        <a:xfrm>
          <a:off x="7875665" y="2392753"/>
          <a:ext cx="91293" cy="91293"/>
        </a:xfrm>
        <a:prstGeom prst="ellipse">
          <a:avLst/>
        </a:prstGeom>
        <a:solidFill>
          <a:schemeClr val="accent1">
            <a:lumMod val="20000"/>
            <a:lumOff val="80000"/>
            <a:hueOff val="0"/>
            <a:satOff val="0"/>
            <a:lumOff val="0"/>
            <a:alphaOff val="0"/>
          </a:schemeClr>
        </a:solidFill>
        <a:ln w="6350">
          <a:solidFill>
            <a:schemeClr val="accent1">
              <a:hueOff val="0"/>
              <a:satOff val="0"/>
              <a:lumOff val="0"/>
              <a:alphaOff val="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5/8/layout/Timeline 02">
  <dgm:title val="Timeline 02"/>
  <dgm:desc val="pins"/>
  <dgm:catLst>
    <dgm:cat type="list" pri="4132"/>
    <dgm:cat type="process" pri="4132"/>
    <dgm:cat type="other" pri="1402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  <dgm:pt modelId="50">
          <dgm:prSet phldr="1"/>
        </dgm:pt>
        <dgm:pt modelId="51">
          <dgm:prSet phldr="1"/>
        </dgm:pt>
        <dgm:pt modelId="60">
          <dgm:prSet phldr="1"/>
        </dgm:pt>
        <dgm:pt modelId="61">
          <dgm:prSet phldr="1"/>
        </dgm:pt>
        <dgm:pt modelId="70">
          <dgm:prSet phldr="1"/>
        </dgm:pt>
        <dgm:pt modelId="71">
          <dgm:prSet phldr="1"/>
        </dgm:pt>
        <dgm:pt modelId="80">
          <dgm:prSet phldr="1"/>
        </dgm:pt>
        <dgm:pt modelId="81">
          <dgm:prSet phldr="1"/>
        </dgm:pt>
        <dgm:pt modelId="90">
          <dgm:prSet phldr="1"/>
        </dgm:pt>
        <dgm:pt modelId="91">
          <dgm:prSet phldr="1"/>
        </dgm:pt>
        <dgm:pt modelId="100">
          <dgm:prSet phldr="1"/>
        </dgm:pt>
        <dgm:pt modelId="101">
          <dgm:prSet phldr="1"/>
        </dgm:pt>
      </dgm:ptLst>
      <dgm:cxnLst>
        <dgm:cxn modelId="1000" srcId="0" destId="10" srcOrd="0" destOrd="0"/>
        <dgm:cxn modelId="1001" srcId="10" destId="11" srcOrd="0" destOrd="0"/>
        <dgm:cxn modelId="2000" srcId="0" destId="20" srcOrd="1" destOrd="0"/>
        <dgm:cxn modelId="2001" srcId="20" destId="21" srcOrd="0" destOrd="0"/>
        <dgm:cxn modelId="3000" srcId="0" destId="30" srcOrd="2" destOrd="0"/>
        <dgm:cxn modelId="3001" srcId="30" destId="31" srcOrd="0" destOrd="0"/>
        <dgm:cxn modelId="4000" srcId="0" destId="40" srcOrd="3" destOrd="0"/>
        <dgm:cxn modelId="4001" srcId="40" destId="41" srcOrd="0" destOrd="0"/>
        <dgm:cxn modelId="5000" srcId="0" destId="50" srcOrd="4" destOrd="0"/>
        <dgm:cxn modelId="5001" srcId="50" destId="51" srcOrd="0" destOrd="0"/>
        <dgm:cxn modelId="6000" srcId="0" destId="60" srcOrd="5" destOrd="0"/>
        <dgm:cxn modelId="6001" srcId="60" destId="61" srcOrd="0" destOrd="0"/>
        <dgm:cxn modelId="7000" srcId="0" destId="70" srcOrd="6" destOrd="0"/>
        <dgm:cxn modelId="7001" srcId="70" destId="71" srcOrd="0" destOrd="0"/>
        <dgm:cxn modelId="8000" srcId="0" destId="80" srcOrd="7" destOrd="0"/>
        <dgm:cxn modelId="8001" srcId="80" destId="81" srcOrd="0" destOrd="0"/>
        <dgm:cxn modelId="9000" srcId="0" destId="90" srcOrd="8" destOrd="0"/>
        <dgm:cxn modelId="9001" srcId="90" destId="91" srcOrd="0" destOrd="0"/>
        <dgm:cxn modelId="10000" srcId="0" destId="100" srcOrd="9" destOrd="0"/>
        <dgm:cxn modelId="10001" srcId="100" destId="10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  <dgm:constr type="primFontSz" for="des" forName="L1TextContainer" op="equ" val="16"/>
      <dgm:constr type="primFontSz" for="des" forName="L2TextContainer" op="equ" val="14"/>
      <dgm:constr type="primFontSz" for="des" forName="L2TextContainer" refType="primFontSz" refFor="des" refForName="L1TextContainer" op="lte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</dgm:constrLst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LayoutDirection">
            <dgm:if name="CaseForLayoutDirectionLTR" func="var" arg="dir" op="equ" val="norm">
              <dgm:choose name="CaseForPlacingNodesAboveAndBelowDividerLTR">
                <dgm:if name="CaseForPlacingNodeAboveDividerLTR" axis="self" ptType="node" func="posOdd" op="equ" val="1">
                  <dgm:constrLst>
                    <dgm:constr type="w" for="ch" forName="ConnectorPoint" refType="h" refFor="ch" refForName="DropPinPlaceHolder" fact="0.18"/>
                    <dgm:constr type="h" for="ch" forName="ConnectorPoint" refType="h" refFor="ch" refForName="DropPinPlaceHolder" fact="0.18"/>
                    <dgm:constr type="ctrX" for="ch" forName="ConnectorPoint" refType="ctrX" refFor="ch" refForName="ConnectLine"/>
                    <dgm:constr type="ctrY" for="ch" forName="ConnectorPoint" refType="h" fact="0.5"/>
                    <dgm:constr type="w" for="ch" forName="DropPinPlaceHolder" refType="h" fact="0.13"/>
                    <dgm:constr type="h" for="ch" forName="DropPinPlaceHolder" refType="h" fact="0.13"/>
                    <dgm:constr type="t" for="ch" forName="DropPinPlaceHolder" refType="h" fact="0"/>
                    <dgm:constr type="l" for="ch" forName="DropPinPlaceHolder" refType="w" fact="0"/>
                    <dgm:constr type="w" for="ch" forName="L2TextContainer" refType="w" fact="0.83"/>
                    <dgm:constr type="l" for="ch" forName="L2TextContainer" refType="r" refFor="ch" refForName="DropPinPlaceHolder"/>
                    <dgm:constr type="t" for="ch" forName="L2TextContainer" refType="b" refFor="ch" refForName="DropPinPlaceHolder"/>
                    <dgm:constr type="b" for="ch" forName="L2TextContainer" refType="h" fact="0.5"/>
                    <dgm:constr type="w" for="ch" forName="L1TextContainer" refType="w" fact="0.83"/>
                    <dgm:constr type="l" for="ch" forName="L1TextContainer" refType="r" refFor="ch" refForName="DropPinPlaceHolder"/>
                    <dgm:constr type="b" for="ch" forName="L1TextContainer" refType="b" refFor="ch" refForName="DropPinPlaceHolder"/>
                    <dgm:constr type="t" for="ch" forName="L1TextContainer" refType="t" refFor="ch" refForName="DropPinPlaceHolder"/>
                    <dgm:constr type="w" for="ch" forName="ConnectLine"/>
                    <dgm:constr type="ctrX" for="ch" forName="ConnectLine" refType="ctrX" refFor="ch" refForName="DropPinPlaceHolder"/>
                    <dgm:constr type="b" for="ch" forName="ConnectLine" refType="h" fact="0.5"/>
                    <dgm:constr type="t" for="ch" forName="ConnectLine" refType="b" refFor="ch" refForName="DropPinPlaceHolder"/>
                    <dgm:constr type="w" for="ch" forName="EmptyPlaceHolder" refType="w"/>
                    <dgm:constr type="h" for="ch" forName="EmptyPlaceHolder" refType="h" fact="0.5"/>
                    <dgm:constr type="t" for="ch" forName="EmptyPlaceHolder" refType="h" fact="0.5"/>
                  </dgm:constrLst>
                </dgm:if>
                <dgm:else name="CaseForPlacingNodeBelowDividerLTR">
                  <dgm:constrLst>
                    <dgm:constr type="w" for="ch" forName="ConnectorPoint" refType="h" refFor="ch" refForName="DropPinPlaceHolder" fact="0.18"/>
                    <dgm:constr type="h" for="ch" forName="ConnectorPoint" refType="h" refFor="ch" refForName="DropPinPlaceHolder" fact="0.18"/>
                    <dgm:constr type="ctrX" for="ch" forName="ConnectorPoint" refType="ctrX" refFor="ch" refForName="ConnectLine"/>
                    <dgm:constr type="ctrY" for="ch" forName="ConnectorPoint" refType="h" fact="0.5"/>
                    <dgm:constr type="w" for="ch" forName="DropPinPlaceHolder" refType="h" fact="0.13"/>
                    <dgm:constr type="h" for="ch" forName="DropPinPlaceHolder" refType="h" fact="0.13"/>
                    <dgm:constr type="b" for="ch" forName="DropPinPlaceHolder" refType="h"/>
                    <dgm:constr type="l" for="ch" forName="DropPinPlaceHolder" refType="w" fact="0"/>
                    <dgm:constr type="w" for="ch" forName="L2TextContainer" refType="w" fact="0.83"/>
                    <dgm:constr type="l" for="ch" forName="L2TextContainer" refType="r" refFor="ch" refForName="DropPinPlaceHolder"/>
                    <dgm:constr type="b" for="ch" forName="L2TextContainer" refType="t" refFor="ch" refForName="DropPinPlaceHolder"/>
                    <dgm:constr type="t" for="ch" forName="L2TextContainer" refType="h" fact="0.5"/>
                    <dgm:constr type="w" for="ch" forName="L1TextContainer" refType="w" fact="0.83"/>
                    <dgm:constr type="l" for="ch" forName="L1TextContainer" refType="r" refFor="ch" refForName="DropPinPlaceHolder"/>
                    <dgm:constr type="b" for="ch" forName="L1TextContainer" refType="b" refFor="ch" refForName="DropPinPlaceHolder"/>
                    <dgm:constr type="t" for="ch" forName="L1TextContainer" refType="t" refFor="ch" refForName="DropPinPlaceHolder"/>
                    <dgm:constr type="w" for="ch" forName="ConnectLine"/>
                    <dgm:constr type="ctrX" for="ch" forName="ConnectLine" refType="ctrX" refFor="ch" refForName="DropPinPlaceHolder"/>
                    <dgm:constr type="t" for="ch" forName="ConnectLine" refType="h" fact="0.5"/>
                    <dgm:constr type="b" for="ch" forName="ConnectLine" refType="t" refFor="ch" refForName="DropPinPlaceHolder"/>
                    <dgm:constr type="w" for="ch" forName="EmptyPlaceHolder" refType="w"/>
                    <dgm:constr type="h" for="ch" forName="EmptyPlaceHolder" refType="h" fact="0.5"/>
                    <dgm:constr type="t" for="ch" forName="EmptyPlaceHolder" refType="h" fact="0"/>
                  </dgm:constrLst>
                </dgm:else>
              </dgm:choose>
            </dgm:if>
            <dgm:else name="CaseForLayoutDirectionRTL">
              <dgm:choose name="CaseForPlacingNodesAboveAndBelowDividerRTL">
                <dgm:if name="CaseForPlacingNodeAboveDividerRTL" axis="self" ptType="node" func="posOdd" op="equ" val="1">
                  <dgm:constrLst>
                    <dgm:constr type="w" for="ch" forName="ConnectorPoint" refType="h" refFor="ch" refForName="DropPinPlaceHolder" fact="0.18"/>
                    <dgm:constr type="h" for="ch" forName="ConnectorPoint" refType="h" refFor="ch" refForName="DropPinPlaceHolder" fact="0.18"/>
                    <dgm:constr type="ctrX" for="ch" forName="ConnectorPoint" refType="ctrX" refFor="ch" refForName="DropPinPlaceHolder"/>
                    <dgm:constr type="ctrY" for="ch" forName="ConnectorPoint" refType="h" fact="0.5"/>
                    <dgm:constr type="w" for="ch" forName="DropPinPlaceHolder" refType="h" fact="0.13"/>
                    <dgm:constr type="h" for="ch" forName="DropPinPlaceHolder" refType="h" fact="0.13"/>
                    <dgm:constr type="t" for="ch" forName="DropPinPlaceHolder" refType="h" fact="0"/>
                    <dgm:constr type="l" for="ch" forName="DropPinPlaceHolder" refType="w" fact="0"/>
                    <dgm:constr type="w" for="ch" forName="L2TextContainer" refType="w" fact="0.83"/>
                    <dgm:constr type="l" for="ch" forName="L2TextContainer" refType="r" refFor="ch" refForName="DropPinPlaceHolder"/>
                    <dgm:constr type="t" for="ch" forName="L2TextContainer" refType="b" refFor="ch" refForName="DropPinPlaceHolder"/>
                    <dgm:constr type="b" for="ch" forName="L2TextContainer" refType="h" fact="0.5"/>
                    <dgm:constr type="w" for="ch" forName="L1TextContainer" refType="w" fact="0.83"/>
                    <dgm:constr type="l" for="ch" forName="L1TextContainer" refType="r" refFor="ch" refForName="DropPinPlaceHolder"/>
                    <dgm:constr type="b" for="ch" forName="L1TextContainer" refType="b" refFor="ch" refForName="DropPinPlaceHolder"/>
                    <dgm:constr type="t" for="ch" forName="L1TextContainer" refType="t" refFor="ch" refForName="DropPinPlaceHolder"/>
                    <dgm:constr type="w" for="ch" forName="ConnectLine"/>
                    <dgm:constr type="ctrX" for="ch" forName="ConnectLine" refType="ctrX" refFor="ch" refForName="DropPinPlaceHolder"/>
                    <dgm:constr type="b" for="ch" forName="ConnectLine" refType="h" fact="0.5"/>
                    <dgm:constr type="t" for="ch" forName="ConnectLine" refType="b" refFor="ch" refForName="DropPinPlaceHolder"/>
                    <dgm:constr type="w" for="ch" forName="EmptyPlaceHolder" refType="w"/>
                    <dgm:constr type="h" for="ch" forName="EmptyPlaceHolder" refType="h" fact="0.5"/>
                    <dgm:constr type="t" for="ch" forName="EmptyPlaceHolder" refType="h" fact="0.5"/>
                  </dgm:constrLst>
                </dgm:if>
                <dgm:else name="CaseForPlacingNodeBelowDividerRTL">
                  <dgm:constrLst>
                    <dgm:constr type="w" for="ch" forName="ConnectorPoint" refType="h" refFor="ch" refForName="DropPinPlaceHolder" fact="0.18"/>
                    <dgm:constr type="h" for="ch" forName="ConnectorPoint" refType="h" refFor="ch" refForName="DropPinPlaceHolder" fact="0.18"/>
                    <dgm:constr type="ctrX" for="ch" forName="ConnectorPoint" refType="ctrX" refFor="ch" refForName="DropPinPlaceHolder"/>
                    <dgm:constr type="ctrY" for="ch" forName="ConnectorPoint" refType="h" fact="0.5"/>
                    <dgm:constr type="w" for="ch" forName="DropPinPlaceHolder" refType="h" fact="0.13"/>
                    <dgm:constr type="h" for="ch" forName="DropPinPlaceHolder" refType="h" fact="0.13"/>
                    <dgm:constr type="b" for="ch" forName="DropPinPlaceHolder" refType="h"/>
                    <dgm:constr type="l" for="ch" forName="DropPinPlaceHolder" refType="w" fact="0"/>
                    <dgm:constr type="w" for="ch" forName="L2TextContainer" refType="w" fact="0.83"/>
                    <dgm:constr type="l" for="ch" forName="L2TextContainer" refType="r" refFor="ch" refForName="DropPinPlaceHolder"/>
                    <dgm:constr type="b" for="ch" forName="L2TextContainer" refType="t" refFor="ch" refForName="DropPinPlaceHolder"/>
                    <dgm:constr type="t" for="ch" forName="L2TextContainer" refType="h" fact="0.5"/>
                    <dgm:constr type="w" for="ch" forName="L1TextContainer" refType="w" fact="0.83"/>
                    <dgm:constr type="l" for="ch" forName="L1TextContainer" refType="r" refFor="ch" refForName="DropPinPlaceHolder"/>
                    <dgm:constr type="b" for="ch" forName="L1TextContainer" refType="b" refFor="ch" refForName="DropPinPlaceHolder"/>
                    <dgm:constr type="t" for="ch" forName="L1TextContainer" refType="t" refFor="ch" refForName="DropPinPlaceHolder"/>
                    <dgm:constr type="w" for="ch" forName="ConnectLine"/>
                    <dgm:constr type="ctrX" for="ch" forName="ConnectLine" refType="ctrX" refFor="ch" refForName="DropPinPlaceHolder"/>
                    <dgm:constr type="t" for="ch" forName="ConnectLine" refType="h" fact="0.5"/>
                    <dgm:constr type="b" for="ch" forName="ConnectLine" refType="t" refFor="ch" refForName="DropPinPlaceHolder"/>
                    <dgm:constr type="w" for="ch" forName="EmptyPlaceHolder" refType="w"/>
                    <dgm:constr type="h" for="ch" forName="EmptyPlaceHolder" refType="h" fact="0.5"/>
                    <dgm:constr type="t" for="ch" forName="EmptyPlaceHolder" refType="h" fact="0"/>
                  </dgm:constrLst>
                </dgm:else>
              </dgm:choose>
            </dgm:else>
          </dgm:choose>
          <dgm:layoutNode name="ConnectorPoint" styleLbl="trBgShp" moveWith="ConnectLine">
            <dgm:alg type="sp"/>
            <dgm:shape xmlns:r="http://schemas.openxmlformats.org/officeDocument/2006/relationships" type="ellipse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>
                      <a:solidFill/>
                    </a:ln>
                  </dgm1612:spPr>
                </a:ext>
              </dgm:extLst>
            </dgm:shape>
            <dgm:presOf/>
            <dgm:constrLst>
              <dgm:constr type="w" refType="h" op="equ"/>
            </dgm:constrLst>
          </dgm:layoutNode>
          <dgm:layoutNode name="DropPinPlaceHolder">
            <dgm:alg type="composite"/>
            <dgm:shape xmlns:r="http://schemas.openxmlformats.org/officeDocument/2006/relationships" r:blip="">
              <dgm:adjLst/>
            </dgm:shape>
            <dgm:constrLst>
              <dgm:constr type="w" for="ch" forName="DropPin" refType="w"/>
              <dgm:constr type="h" for="ch" forName="DropPin" refType="h"/>
              <dgm:constr type="ctrX" for="ch" forName="DropPin" refType="w" fact="0.5"/>
              <dgm:constr type="ctrY" for="ch" forName="DropPin" refType="h" fact="0.5"/>
              <dgm:constr type="w" for="ch" forName="Ellipse" refType="w" refFor="ch" refForName="DropPin" fact="0.55"/>
              <dgm:constr type="h" for="ch" forName="Ellipse" refType="w" refFor="ch" refForName="DropPin" fact="0.55"/>
              <dgm:constr type="ctrX" for="ch" forName="Ellipse" refType="ctrX" refFor="ch" refForName="DropPin"/>
              <dgm:constr type="ctrY" for="ch" forName="Ellipse" refType="ctrY" refFor="ch" refForName="DropPin"/>
            </dgm:constrLst>
            <dgm:layoutNode name="DropPin" styleLbl="fgAcc1">
              <dgm:alg type="sp"/>
              <dgm:choose name="CaseForPlacingTearDropAboveAndBelowDivider">
                <dgm:if name="CaseForPlacingTearDropAboveDivider" axis="self" ptType="node" func="posOdd" op="equ" val="1">
                  <dgm:shape xmlns:r="http://schemas.openxmlformats.org/officeDocument/2006/relationships" rot="135" type="teardrop" r:blip="">
                    <dgm:adjLst>
                      <dgm:adj idx="1" val="1.15"/>
                    </dgm:adjLst>
                  </dgm:shape>
                </dgm:if>
                <dgm:else name="CaseForPlacingTearDropBelowDivider">
                  <dgm:shape xmlns:r="http://schemas.openxmlformats.org/officeDocument/2006/relationships" rot="-45" type="teardrop" r:blip="">
                    <dgm:adjLst>
                      <dgm:adj idx="1" val="1.15"/>
                    </dgm:adjLst>
                  </dgm:shape>
                </dgm:else>
              </dgm:choose>
              <dgm:presOf/>
              <dgm:constrLst/>
            </dgm:layoutNode>
            <dgm:layoutNode name="Ellipse" styleLbl="trBgShp" moveWith="DropPin">
              <dgm:alg type="sp"/>
              <dgm:shape xmlns:r="http://schemas.openxmlformats.org/officeDocument/2006/relationships" type="ellipse" r:blip="">
                <dgm:adjLst/>
                <dgm:extLst>
                  <a:ext uri="{B698B0E9-8C71-41B9-8309-B3DCBF30829C}">
                    <dgm1612:spPr xmlns:dgm1612="http://schemas.microsoft.com/office/drawing/2016/12/diagram">
                      <a:ln>
                        <a:noFill/>
                      </a:ln>
                    </dgm1612:spPr>
                  </a:ext>
                </dgm:extLst>
              </dgm:shape>
              <dgm:presOf/>
              <dgm:constrLst/>
            </dgm:layoutNode>
          </dgm:layoutNode>
          <dgm:layoutNode name="L2TextContainer" styleLbl="revTx" moveWith="L1TextContainer">
            <dgm:varLst>
              <dgm:bulletEnabled val="1"/>
            </dgm:varLst>
            <dgm:choose name="casesForTxtDirLogic">
              <dgm:if name="Name77" axis="self" ptType="node" func="posOdd" op="equ" val="1">
                <dgm:alg type="tx">
                  <dgm:param type="txAnchorVert" val="t"/>
                  <dgm:param type="parTxLTRAlign" val="l"/>
                  <dgm:param type="parTxRTLAlign" val="l"/>
                  <dgm:param type="txAnchorVertCh" val="t"/>
                  <dgm:param type="shpTxRTLAlignCh" val="l"/>
                  <dgm:param type="shpTxLTRAlignCh" val="l"/>
                </dgm:alg>
                <dgm:constrLst>
                  <dgm:constr type="lMarg"/>
                  <dgm:constr type="rMarg" refType="primFontSz" fact="0.5"/>
                  <dgm:constr type="tMarg" refType="primFontSz" fact="0.5"/>
                  <dgm:constr type="bMarg" refType="primFontSz" fact="0.75"/>
                </dgm:constrLst>
              </dgm:if>
              <dgm:else name="Name88">
                <dgm:alg type="tx">
                  <dgm:param type="txAnchorVert" val="b"/>
                  <dgm:param type="parTxLTRAlign" val="l"/>
                  <dgm:param type="parTxRTLAlign" val="l"/>
                  <dgm:param type="txAnchorVertCh" val="b"/>
                  <dgm:param type="shpTxRTLAlignCh" val="l"/>
                  <dgm:param type="shpTxLTRAlignCh" val="l"/>
                </dgm:alg>
                <dgm:constrLst>
                  <dgm:constr type="lMarg"/>
                  <dgm:constr type="rMarg"/>
                  <dgm:constr type="tMarg" refType="primFontSz" fact="0.75"/>
                  <dgm:constr type="bMarg" refType="primFontSz" fact="0.5"/>
                </dgm:constrLst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ruleLst>
              <dgm:rule type="primFontSz" val="5" fact="NaN" max="NaN"/>
            </dgm:ruleLst>
          </dgm:layoutNode>
          <dgm:layoutNode name="L1TextContainer" styleLbl="revTx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l"/>
              <dgm:param type="parTxRTLAlign" val="l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/>
              <dgm:constr type="rMarg" refType="primFontSz" fact="0.5"/>
              <dgm:constr type="tMarg"/>
              <dgm:constr type="bMarg"/>
            </dgm:constrLst>
            <dgm:ruleLst>
              <dgm:rule type="primFontSz" val="5" fact="NaN" max="NaN"/>
            </dgm:ruleLst>
          </dgm:layoutNode>
          <dgm:layoutNode name="ConnectLine" styleLbl="fgAcc1">
            <dgm:alg type="sp"/>
            <dgm:shape xmlns:r="http://schemas.openxmlformats.org/officeDocument/2006/relationships" type="line" r:blip="">
              <dgm:adjLst/>
              <dgm:extLst>
                <a:ext uri="{B698B0E9-8C71-41B9-8309-B3DCBF30829C}">
                  <dgm1612:spPr xmlns:dgm1612="http://schemas.microsoft.com/office/drawing/2016/12/diagram">
                    <a:ln w="6350">
                      <a:prstDash val="dash"/>
                    </a:ln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1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D697C-DC7D-3F79-29E5-BBA9DA55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C4AFA6-6CBF-F172-A0CC-02C92CD3A5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01BCA0-17E7-0AD6-E7D2-F73E6D1A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3D954-B0CC-635C-6DBB-759AE6F3A0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047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8785E-7D2A-1040-30C5-FB2D4AF2B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84D2BD-46B6-B474-D35F-A61772F9AB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269618-390D-6762-A8B2-BF5FC6D4F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4714D-3F3A-CFEC-74C2-2ACBA84A93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4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B8BE04-2336-2C5B-DFB6-CDEB1CE26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905B94-0AD9-F315-2183-AA408B3A3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B3B2C0-1802-D95B-AC32-4D6F184ED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1D9890-0736-098D-E527-C4DBBBA6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B2E647-B2F9-C964-CB61-E35ED093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6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757C1-C310-771E-CF69-B9004983A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7CE524-C34F-F2F9-AFA0-CC128EED0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AF8238-91DE-DA17-4250-AF57EDD8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61B332-3C8E-AFF9-7268-220BEFAC2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A2D731-5D46-7E9E-AE8D-415737E67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924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FE7D5-9EFE-7F21-C0EB-DDCCEF9C3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EC0843-4B54-3DEA-3E6F-8486D6DA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03AF6-73C8-7C90-1C2D-2EB4F978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1B9ED3-8B1A-B847-471C-69F88AD2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E5B9B4-322E-ADF1-30E0-B328D7A0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528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9D4BC-B3FA-BCE9-A697-D9C01456B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781C7B-394A-5553-ECFD-FC257AA8A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75A30A-019B-FB43-C495-A65A28C6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C25AED-AA5E-D052-EE47-BD998F58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64E690-6316-6B90-4FBF-4AC383C6D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128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80C56-43D6-D7CC-16C7-670FD40E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10A7EB-FE75-7959-EFCB-6C208AF42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6F8D8C-BFDD-5CD2-5CED-7E6C9F915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6BD7FE-2CB6-81EB-B22C-514C77311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86ED66-3286-52DA-64D5-397579B5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958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F738F-AAA1-5FD1-A7DB-FBD935A0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E7AF07-72C0-31F4-D86C-DD8C56D53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FBD2BD-5603-1828-2C0A-BD28C4168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01A82E-0159-4216-B2EA-642A14C2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D4CA54-A7A6-249D-7AA7-C9AA5CBA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CF29F3-3675-76F3-ADDE-B0D669B1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295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D421D-4E27-9B8C-963E-84379F71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A0079-718C-9E89-C048-23260FA2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F48F50-3CF2-F8C0-E832-B124BA49B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3C88D1-2670-3F36-5E4F-01683119C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E55D0-E6B2-220F-AD45-5E3A0751F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C5E926-5C17-F334-7AAD-D4A0D4D0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14B556-4212-1AE1-2582-1BDC37368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59701D-CCD2-4BF9-D5CC-BD220A44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061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EE752-FC27-609E-407E-C3E843EC6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293280-2C92-DB57-D170-34BF137A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C32EC46-8E3E-CEFA-A3DE-6F4E0282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5A30B1-A632-2406-6245-66E07802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094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56626B-74D3-338B-341D-98BD0D566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DF994ED-1413-C4A7-D336-03FE87E16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766359-3DEF-876E-7A9E-517962E5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83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F52BA-77F8-E5A3-8465-E380FC7E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A44821-1360-5C74-A866-C0C9488EB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FFA28A-DD4D-7A8A-A5E9-E77FE86E9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116989-070F-3F40-D05F-30AF9EBB9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2A2CE7-A4A1-54A5-CD74-84616EAE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3D5D85-0560-C556-6A28-B6CCACD0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736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1D579-E63F-3C54-370A-28A3BE14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67713FA-812A-6772-D362-A57DD5CF2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64FA79-6DB4-3A07-AC43-A1EDFD67E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3F7AE9-FB10-9730-EFE3-B7A567C1F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CBF237-3E4C-32D1-F538-2B8BC08D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74CC53-FB8E-9216-80DA-6433CE95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416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453E1-E0C8-2031-8EBB-307F96F5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0230F6-F7C4-566D-A587-D29F7AEF2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686018-3EDF-FEF8-8331-FAB5B9FB3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C95ABB-0396-E31F-D1B3-58E4BA87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AE97C9-F360-B4EC-30E7-73DE3897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1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E1769D-3ABA-0D12-B996-E705D5653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57631E-A9CC-B8FA-77E6-A6D9B368D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96E91F-4BC2-00EC-2E6D-D8EAEC012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E383-04CC-575B-1430-42B14E6F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6F291D-1B7E-E7AF-7601-4D188D71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654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C9501F-E2FD-FCCC-8C77-086A769B1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46E168-F48C-1423-EA99-BF9FFABFD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21DDAC-5060-D863-6F5B-8EE0D4C87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57DED-ED9F-C6D7-CDA5-07734923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A538F5-7E03-428E-7C76-F29BC066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46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06488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B07EC2-D859-58E2-6E06-56A51DD6E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200"/>
            <a:ext cx="10972800" cy="2865438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2FADFF-1F9E-D6C1-75DF-235FDA740C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763"/>
            <a:ext cx="10972800" cy="19859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F3B0F5-3F6A-06F8-A209-E7C629002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56B3FA-585E-2734-F8CB-2AE4E97B4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5760E8-B64C-437D-4391-4AAD6FD1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08926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392CB3-29C3-8CAA-9BFD-68BBF68AF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1DD8CB-6F49-795B-5930-BED331AAE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BF8C2A-47E2-9002-9102-1BA674767B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C76DE3-6C99-50DE-00FB-4FC93029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BE5F78-D2EC-40F5-0017-DDEF9543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51320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DB533-F0BC-56C1-E2F6-36FDDD190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2051050"/>
            <a:ext cx="12619037" cy="342423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FA0B28-AC47-62B4-197C-946E73467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538" y="5507038"/>
            <a:ext cx="12619037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ADB36-7A4C-373E-FC3C-A0E8B47E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546813-8C6E-D0A0-AD59-D0E2FB7BE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E4CB4F-4559-2930-9888-1FF1426D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6927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3B9B78-5122-2CB4-E7DC-6E6FCADD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320244-F7C1-A81F-6248-7C1AA760A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6475" y="2190750"/>
            <a:ext cx="6232525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E9E8A8-C9F5-A4A2-0A91-85A290904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1400" y="2190750"/>
            <a:ext cx="6232525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9F10AD-D0E4-1E6A-1A4C-B4A9BF76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F45A6D-650F-9113-D5A1-FE3B7171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29AF17-5118-4A53-F5BD-353ECEA10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94091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2F5406-CA59-5F9F-D91A-913CB35F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438150"/>
            <a:ext cx="12619037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642F79-91E4-B5FB-E93A-0E95E753B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063" y="2017713"/>
            <a:ext cx="6189662" cy="989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80C381-8119-A176-02A0-E8B89307C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63" y="3006725"/>
            <a:ext cx="6189662" cy="4421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6AD114-CB03-7708-4F18-A47CD76D5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7275" y="2017713"/>
            <a:ext cx="6219825" cy="989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0569A93-EA6D-3C16-014F-1B25D990D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7275" y="3006725"/>
            <a:ext cx="6219825" cy="4421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B41EB5-564D-BB5F-0349-D9266572A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C4EC4A9-3F3F-FA80-DFD8-2A4C19D59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70807DA-5DCB-C90D-EC9A-3445DB30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3325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52584-D945-B689-9595-69831F85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3D70676-DD7A-9070-F09B-BBA77650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FD638A1-2DE8-4C68-4C62-7FDE26B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8EA071-21CF-4EE0-F3CC-FB2F0C2A0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7925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4EABD15-89E9-2568-734A-D1AF04C9C1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A530740-877A-9FD0-F17E-73C7B86E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257E2C-DEB6-DA62-F02B-36298188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94190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E1FCE-1D27-0E9C-DFD9-FC2244AF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26B9F4-6BCA-EBC8-AE1A-FF71230C0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1184275"/>
            <a:ext cx="7407275" cy="58483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A04F4F-92D9-4AA6-CE9B-E497D386A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100365-BDB3-73E3-8A31-E07827BD8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454172-7142-4678-184E-29AC979C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B04FF5-2C1A-978C-63B7-47B6BB63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54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4313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06C99-28F1-FE91-F76C-B0A8845A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81D13B4-189C-E376-42B0-DB3180F4D7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5" y="1184275"/>
            <a:ext cx="7407275" cy="5848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A668CD-1EF3-95A7-D693-0B7DDB4A9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EACBA8-8C03-2BC7-580F-2F07F2E61D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B893D4-439D-2BE3-1482-F43C4252E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A1E94C-1428-F477-999E-4D63525B7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15097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01399-FDD2-9FDD-8CA3-B369AE1E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77199C-AAA2-BC51-D5EE-061C404E2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D8E145-1AEF-09F5-0CE8-0F9336CDB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EDD8FE-9F01-855B-11F0-165748930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97649E-2B81-5D72-5A1F-E657B0D1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6925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3E617B-68E9-067C-FD28-3AE67D499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563" y="438150"/>
            <a:ext cx="3154362" cy="697388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935236-A83F-34FC-3D80-217B4BC8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438150"/>
            <a:ext cx="9310688" cy="6973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C0A277-5C37-28E5-F128-543F03F74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E5FB89-43EA-73F2-8ED5-8D1DBD637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8CA610-A5A5-985F-DA84-3FC59480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5898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FD3093-360E-D481-21F0-5BDC74FE8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2890BB-9AFC-1BB3-B78C-72463FC7F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162856-28B0-6409-813B-64766324C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70F1E9-9101-164D-B40D-952B30C2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373DBC-6BFF-7DBE-A62F-D1FB74BE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033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9DE99F-5957-6D6B-42A9-7CCD962B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596427-CD09-86AF-C77D-3F45DEEDF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17B808-DE58-8BB8-D09C-0BD8B1D6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FFE255-F8A0-AADC-042A-7EDAE4DA1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242308-5304-A353-A909-81501804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955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C7A51-AC59-7A5F-CDC3-AEF6DAB6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760D7A-8569-733E-5C65-92F851705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57A481-5A20-7725-EB23-555A4578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A7F43D-5B55-0BAA-5DC9-38A1885B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D48BBE-C01E-2D49-0D7D-1AA6996AF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584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F4B7BD-D637-321E-E926-FEDD990B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2939FC-CC5E-2352-C106-3E85B472A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A83755-9309-F3C9-2F26-2B5FBE7CB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972EAA-FCBB-B903-C988-161ACEAF0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1944A5-3D4B-2516-81AB-60BCBDFC8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72F698-6C6E-53C0-9E40-AE02456C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544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4A8FD-3E4C-5600-F84C-FFA66989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2FC662-FFA8-C23D-D7DD-0DEA69AE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9346A4-F3F2-BF8D-E6B6-AFD81B3AC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78200F-9153-F385-ADD3-CFEE17751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4AB199-B1B2-78F7-A7B3-5DB97DEDD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062BEDE-29F7-3D3B-E4DA-0805F19A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4F51E0-8BEA-8824-AF65-520995A7E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02B180-4DED-E90C-AA88-09F7BF34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621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697E-DE57-0125-92EE-048F019A2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8449A4-CA57-621C-294A-F4119605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8DFD16C-B888-C2CB-0436-F2B44744D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22377F-F20F-EA04-E2FF-2A5E5512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449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4168D2-6A4E-8229-8BC9-C360BEC2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02E68E-EE49-424C-1C9F-5916186C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C97507-B673-8806-CD14-A90EA34B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13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9618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C5F4C-F963-7184-4795-D1B9FFCAB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CBE762-137B-E846-5337-B903BCE8E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2B58A8-77D7-4616-A6E5-8EF84AAB7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D59D10-66A2-4A43-B51A-A24EDB0F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9AE25B-089D-A836-76C5-575C75BB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8E22E8-2B66-B03B-7D83-2A2063D4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388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99263-B7B5-29C5-51D5-A3C919FD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01EF8B8-2216-83AC-95D6-E8D17A71E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5C6E2C-D625-800B-516A-843FE1B8F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AFA18C-30E5-24BB-6033-1F5D4105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6E904C-7803-4B4F-82FB-8DF71130A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316625-FD9A-0D48-650E-C3AA8016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764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41041-3435-1C59-F6BD-A39F9C82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8C563F-5787-296D-60AC-35CB874A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A434DF-2654-36F4-926C-EC61CD8D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E3E630-DBF5-80D1-D947-D11CAE3F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505EA4-F01D-82F4-65D0-89DB7973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267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99ED371-6FF8-8DC3-F749-C756288CC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025116-E7C4-6D30-DE0D-FCA321796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E1B35B-E0D8-2358-F168-336BE232E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69A902-BB12-5851-D611-0F27D99BD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7F80A-A021-15BA-8A44-6B404EE6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094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55311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84637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17966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03889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73563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4284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6170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62218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70802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05112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601176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0038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525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716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754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978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05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F0903-41B0-FE4A-270F-D7FC13BE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FFE198-CCE9-D6AE-D750-686FCDD07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677307-824F-9A13-93D1-AF19BEFD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5F5D10-62F7-216C-F227-E38F56D07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E3F55B-810F-E028-559F-3A70B6BC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4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231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623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CBA2D-A707-F118-5244-998F73BA1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4CEF07-75E9-9341-61A6-8DABC6003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E9398E-410A-ACE7-4DDD-69D9081A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53F58A-9A84-7A02-22A4-59078A2D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0E494F-D391-773F-E33A-46E6649B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5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581FAF-1D5A-BADF-4683-3FCEC1F0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81E0E1-B175-E188-6C68-3EEB8FC3D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DD3D3D-578A-E5B5-7563-41372362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318492-A5ED-6558-413A-4F6CCB6D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2F3C2A-D649-97CB-EC42-B499BA77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58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7A149-63F2-EC3A-24B7-D809C0C7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51E074-A9E4-251A-8185-01F318AFD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311FA7-53FF-63E0-19F3-02B6F583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0914EF-D371-24EA-CF0A-3F7F3D32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8D9029-FC16-CE66-5075-6D6F506F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20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9BB610-B317-DD8F-F869-B8E01514E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8D15AC-C72A-6B31-57B9-38E401E22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D96611-A2DD-44D5-EB2A-E62ED16A5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D4D636-2B17-403D-0CCC-8B53F832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7CBED-810F-53EC-6213-427EE7C0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35BD86-7641-46FA-E524-F44B1EDF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7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8BAF7-6317-91B0-EF6E-AE2EE4B8D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589D9D-5234-CF38-3F05-883BEF1E9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41D940-A6D4-C04F-8313-267A8671E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31D2EE-BE33-A287-F510-C9115E273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B8C8BC0-5CEB-EBAB-7557-2ED51944C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D3CBF1-D014-0483-C393-78E08DB4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76FA994-B84C-59A8-3EF3-ED84FE8E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EEB56DF-F8CB-A063-FDBA-316727F8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5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1744-A567-AB2C-FDFC-32185610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83F310-03F0-6234-18A6-18059473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56AD7CF-345D-255C-D783-7A64EEAB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DEC72B-D33C-3719-2153-6346E95A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38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FB64C58-AB10-128E-DAFD-13EB40950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F0A16D-4962-DD33-4A2E-3D89810E4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AB8AEB-0C9B-3596-889F-757112BA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59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1AA54-FCBD-43C9-D820-829F1CF8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D47DF8-9EA8-2BE1-DA4C-4A5D42499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615A40-AA6E-6C0B-2924-82119B90B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8A17D4-A338-AACE-2AAD-B9FC80D8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ECBD8C-3F95-7B92-BC18-6CD95B2C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096C16-C123-02FD-4DBE-71514A6B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7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1BA51-4022-3DA0-5DBE-192E0DF7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1318E2-7151-21B5-5CA3-19EF6A256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7CFED2-DC64-DF5C-DED0-10721D079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DFA30E-0340-F6B1-2F88-8ED0E805A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476FDC-FCF5-9A8A-DC40-5AE189C5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86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3CC52-A62F-DF61-5AE2-3FF95CF9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23DEDA-7EB5-F22C-E4E6-3E99EFE95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E5912F-4042-06AB-5299-B4F319D6B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908BD0-E225-444B-9319-2EC882648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9A5E7D-C094-1051-9918-317CF6F7C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2FA8B4-D53C-74B5-BE96-900B1BAC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55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4FFDD3-BBE7-5B72-7ED0-40B0BF34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64867A-469B-6719-ADC8-825532074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CA4EC-A7BB-EA68-F802-0D83C008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F35827-5EEE-B61D-E03F-644AFCB0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318C40-B1F0-C8D7-3440-3C1C894F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30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5A5F38-D5A4-378E-0932-5377EA99E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F7E672-B997-825C-2CE4-B397056A4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1AF0F8-2D78-7CED-A80A-A3E285FE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82FACC-BCDC-9978-B9D5-7BAC98D6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FF548A-F456-0504-ABC4-5DFE7F50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57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D02046-5EDE-C1AD-F030-2EA6C7A51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8491A6-DE77-6BB6-BE8F-221049700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22D0EE-8B61-C722-61E9-F57A84AE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A3CF6A-A9E9-BA57-AE6D-1BE4B4D9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FE28F-46A0-37D5-0D8A-37AC85548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11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C7146-FE8B-918B-5809-1B2D4398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D2F956-E88B-65F0-97CF-5DE5581BB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C4C407-823D-27D5-22E3-B352A8FB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A68F0C-00AC-FA23-9667-761B164A6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F25271-799F-2364-6E9C-CD6D74D2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96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24DFB-AE40-7870-0075-138A6B7A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B5CEB-7864-F661-9E2F-15A288539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B9EB5B-C791-00C5-7E63-B92A2BD0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8BDD15-3830-C261-A524-08C20B1C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B6256C-62F2-AE0A-073A-0BDA6971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52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62301-D036-62B3-D20B-207F3A3C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35D454-3D4D-C44C-3A43-706924FD0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20E2E3-331D-C08A-639C-7EDDE4902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DAC688-4DFA-03EF-6A17-F569C73D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AE89EA-E53D-1364-FE12-2EA2F417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B865EA-193E-FBCD-CB92-62A43ADE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72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64AB2-6DEE-5A70-C99B-DC6C2CCA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D44B13-9310-CF88-E484-92C8ADA11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6FB225-BB53-E7FC-7769-7802CF813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DA4C02-7C66-8408-9446-F35845D47E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A9F73E-0BD2-EB9A-15CC-8AD29D74D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2E9881B-1038-883D-FBB3-7118B911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50685A-93C7-1C2F-D01D-C4B757B7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221316A-E56E-F134-1D76-540241F8F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4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1199CC-B587-855B-AE77-85F116C8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4845FE2-FE47-9F97-09BF-E2EC75E0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9E62727-C0E7-40F3-258F-B30CCB8F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BA8DE5-423C-9AE0-2F5A-515B701A1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83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0491F4-7AF7-5279-7C2E-5628E586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AB849A-E5E4-41AE-18C6-8C18E175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1CEEA8-2276-2BAE-EE6E-31C191D5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5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DEB9F5-F5D9-A888-F9CC-F775F21C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24751F-4D6D-5AAB-F884-CA61AC756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7F9BD9-B5C2-CBCB-CB9A-4C644A43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B8808C-58D9-4020-1AA0-770A1CF2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8C3D82-24BB-9C2A-B911-1969BC1E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8CE6F3-FFFA-F86F-B2C0-5F4AD245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77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7B406-3A8E-317A-F081-03F26F16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6FBE1E-E827-BE39-8537-E97D1CAB7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7E601E-BB36-4B91-A0E3-CF5EBD9E2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5D42C3-B53E-C49C-5ADB-AAC33570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671019-F8E3-E262-5928-12865397F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B88A27-D1E7-2DA6-712B-59A422F2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95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3DF37-39CA-E00D-49CA-771A8880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B9EB3DD-9DAB-1380-DDE1-26EE6CE83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818203-D018-E542-317D-ACED22A21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9FEC7F-7854-296E-85BC-B3615A298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B3C7D9-1FCE-1182-43A0-069307B1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573D41-D290-CCBA-E382-091BE425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06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4C363-43C7-881E-35E9-C2F52BC27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5A86A4-D97C-1E88-3993-BA58C128E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0B764A-7122-B34A-51F9-58B0B64C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0EC7ED-27B9-95A3-6961-68589612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F7B09D-7CA5-B1F2-FBA3-8C011748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24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EA1ACF-0708-25B6-B766-E75493EAB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F22DB4-88BE-8526-A7E5-4EE475B6C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9FE1B4-E2EF-0C5A-1DF2-D4CEDB36C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405A39-0C15-E9F9-225D-7E71148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D82A9B-F98F-9CF9-242E-FC055F80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78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FE7D5-9EFE-7F21-C0EB-DDCCEF9C3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EC0843-4B54-3DEA-3E6F-8486D6DA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03AF6-73C8-7C90-1C2D-2EB4F978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1B9ED3-8B1A-B847-471C-69F88AD2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E5B9B4-322E-ADF1-30E0-B328D7A0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05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9D4BC-B3FA-BCE9-A697-D9C01456B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781C7B-394A-5553-ECFD-FC257AA8A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75A30A-019B-FB43-C495-A65A28C6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C25AED-AA5E-D052-EE47-BD998F58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64E690-6316-6B90-4FBF-4AC383C6D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33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80C56-43D6-D7CC-16C7-670FD40E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10A7EB-FE75-7959-EFCB-6C208AF42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6F8D8C-BFDD-5CD2-5CED-7E6C9F915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6BD7FE-2CB6-81EB-B22C-514C77311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86ED66-3286-52DA-64D5-397579B5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672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F738F-AAA1-5FD1-A7DB-FBD935A0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E7AF07-72C0-31F4-D86C-DD8C56D53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FBD2BD-5603-1828-2C0A-BD28C4168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01A82E-0159-4216-B2EA-642A14C2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D4CA54-A7A6-249D-7AA7-C9AA5CBA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CF29F3-3675-76F3-ADDE-B0D669B1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17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D421D-4E27-9B8C-963E-84379F71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A0079-718C-9E89-C048-23260FA2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F48F50-3CF2-F8C0-E832-B124BA49B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3C88D1-2670-3F36-5E4F-01683119C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E55D0-E6B2-220F-AD45-5E3A0751F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C5E926-5C17-F334-7AAD-D4A0D4D0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14B556-4212-1AE1-2582-1BDC37368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59701D-CCD2-4BF9-D5CC-BD220A44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89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EE752-FC27-609E-407E-C3E843EC6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293280-2C92-DB57-D170-34BF137A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C32EC46-8E3E-CEFA-A3DE-6F4E0282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5A30B1-A632-2406-6245-66E07802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7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6974A-0D6B-D30A-7695-8A531EBC1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5C203D-BBBF-9C04-7F9C-D73FA6766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873454-EF1B-7568-F17C-BAA4CC069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A06E1-30C8-0CDC-CE57-0F3DED461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7F6FD9-CE3E-F6D3-6EDD-20E3FAB4C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6169D26-A897-9AB4-301B-D173714B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886F05-5FE8-D6B2-8EB9-6AB48477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A32453F-BFB9-30DF-D3BC-22D0CD0E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746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56626B-74D3-338B-341D-98BD0D566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DF994ED-1413-C4A7-D336-03FE87E16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766359-3DEF-876E-7A9E-517962E5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4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F52BA-77F8-E5A3-8465-E380FC7E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A44821-1360-5C74-A866-C0C9488EB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FFA28A-DD4D-7A8A-A5E9-E77FE86E9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116989-070F-3F40-D05F-30AF9EBB9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2A2CE7-A4A1-54A5-CD74-84616EAE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3D5D85-0560-C556-6A28-B6CCACD0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359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1D579-E63F-3C54-370A-28A3BE14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67713FA-812A-6772-D362-A57DD5CF2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64FA79-6DB4-3A07-AC43-A1EDFD67E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3F7AE9-FB10-9730-EFE3-B7A567C1F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CBF237-3E4C-32D1-F538-2B8BC08D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74CC53-FB8E-9216-80DA-6433CE95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499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453E1-E0C8-2031-8EBB-307F96F5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0230F6-F7C4-566D-A587-D29F7AEF2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686018-3EDF-FEF8-8331-FAB5B9FB3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C95ABB-0396-E31F-D1B3-58E4BA87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AE97C9-F360-B4EC-30E7-73DE3897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14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C9501F-E2FD-FCCC-8C77-086A769B1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46E168-F48C-1423-EA99-BF9FFABFD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21DDAC-5060-D863-6F5B-8EE0D4C87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57DED-ED9F-C6D7-CDA5-07734923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A538F5-7E03-428E-7C76-F29BC066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44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8923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FD3093-360E-D481-21F0-5BDC74FE8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2890BB-9AFC-1BB3-B78C-72463FC7F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162856-28B0-6409-813B-64766324C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70F1E9-9101-164D-B40D-952B30C2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373DBC-6BFF-7DBE-A62F-D1FB74BE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736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9DE99F-5957-6D6B-42A9-7CCD962B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596427-CD09-86AF-C77D-3F45DEEDF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17B808-DE58-8BB8-D09C-0BD8B1D6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FFE255-F8A0-AADC-042A-7EDAE4DA1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242308-5304-A353-A909-81501804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098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C7A51-AC59-7A5F-CDC3-AEF6DAB6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760D7A-8569-733E-5C65-92F851705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57A481-5A20-7725-EB23-555A4578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A7F43D-5B55-0BAA-5DC9-38A1885B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D48BBE-C01E-2D49-0D7D-1AA6996AF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725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F4B7BD-D637-321E-E926-FEDD990B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2939FC-CC5E-2352-C106-3E85B472A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A83755-9309-F3C9-2F26-2B5FBE7CB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972EAA-FCBB-B903-C988-161ACEAF0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1944A5-3D4B-2516-81AB-60BCBDFC8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72F698-6C6E-53C0-9E40-AE02456C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0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B1C33-2CD4-2303-25F6-F9405BBA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FE81CF-B496-41D6-20DD-F6E4E639F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4E0F145-E147-3BF1-DAD4-B8AE527D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7DCEF8-5AC5-3FED-3507-0974B43D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154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4A8FD-3E4C-5600-F84C-FFA66989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2FC662-FFA8-C23D-D7DD-0DEA69AE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9346A4-F3F2-BF8D-E6B6-AFD81B3AC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78200F-9153-F385-ADD3-CFEE17751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4AB199-B1B2-78F7-A7B3-5DB97DEDD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062BEDE-29F7-3D3B-E4DA-0805F19A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4F51E0-8BEA-8824-AF65-520995A7E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02B180-4DED-E90C-AA88-09F7BF34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0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697E-DE57-0125-92EE-048F019A2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8449A4-CA57-621C-294A-F4119605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8DFD16C-B888-C2CB-0436-F2B44744D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22377F-F20F-EA04-E2FF-2A5E5512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062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4168D2-6A4E-8229-8BC9-C360BEC2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02E68E-EE49-424C-1C9F-5916186C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C97507-B673-8806-CD14-A90EA34B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03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C5F4C-F963-7184-4795-D1B9FFCAB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CBE762-137B-E846-5337-B903BCE8E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2B58A8-77D7-4616-A6E5-8EF84AAB7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D59D10-66A2-4A43-B51A-A24EDB0F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9AE25B-089D-A836-76C5-575C75BB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8E22E8-2B66-B03B-7D83-2A2063D4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079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99263-B7B5-29C5-51D5-A3C919FD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01EF8B8-2216-83AC-95D6-E8D17A71E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5C6E2C-D625-800B-516A-843FE1B8F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AFA18C-30E5-24BB-6033-1F5D4105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6E904C-7803-4B4F-82FB-8DF71130A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316625-FD9A-0D48-650E-C3AA8016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613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41041-3435-1C59-F6BD-A39F9C82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8C563F-5787-296D-60AC-35CB874A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A434DF-2654-36F4-926C-EC61CD8D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E3E630-DBF5-80D1-D947-D11CAE3F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505EA4-F01D-82F4-65D0-89DB7973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8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99ED371-6FF8-8DC3-F749-C756288CC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025116-E7C4-6D30-DE0D-FCA321796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E1B35B-E0D8-2358-F168-336BE232E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69A902-BB12-5851-D611-0F27D99BD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7F80A-A021-15BA-8A44-6B404EE6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639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B8BE04-2336-2C5B-DFB6-CDEB1CE26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905B94-0AD9-F315-2183-AA408B3A3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B3B2C0-1802-D95B-AC32-4D6F184ED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1D9890-0736-098D-E527-C4DBBBA6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B2E647-B2F9-C964-CB61-E35ED093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289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F0903-41B0-FE4A-270F-D7FC13BE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FFE198-CCE9-D6AE-D750-686FCDD07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677307-824F-9A13-93D1-AF19BEFD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5F5D10-62F7-216C-F227-E38F56D07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E3F55B-810F-E028-559F-3A70B6BC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624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1BA51-4022-3DA0-5DBE-192E0DF7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1318E2-7151-21B5-5CA3-19EF6A256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7CFED2-DC64-DF5C-DED0-10721D079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DFA30E-0340-F6B1-2F88-8ED0E805A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476FDC-FCF5-9A8A-DC40-5AE189C5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5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9E85F8-BB04-6C04-B375-873C7E72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5DA2358-74FA-9823-027A-929EAFECE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670FF4-CEF5-EF59-918B-6AF91AA3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099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DEB9F5-F5D9-A888-F9CC-F775F21C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24751F-4D6D-5AAB-F884-CA61AC756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7F9BD9-B5C2-CBCB-CB9A-4C644A43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B8808C-58D9-4020-1AA0-770A1CF2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8C3D82-24BB-9C2A-B911-1969BC1E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8CE6F3-FFFA-F86F-B2C0-5F4AD245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163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6974A-0D6B-D30A-7695-8A531EBC1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5C203D-BBBF-9C04-7F9C-D73FA6766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873454-EF1B-7568-F17C-BAA4CC069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A06E1-30C8-0CDC-CE57-0F3DED461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7F6FD9-CE3E-F6D3-6EDD-20E3FAB4C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6169D26-A897-9AB4-301B-D173714B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886F05-5FE8-D6B2-8EB9-6AB48477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A32453F-BFB9-30DF-D3BC-22D0CD0E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9301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B1C33-2CD4-2303-25F6-F9405BBA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FE81CF-B496-41D6-20DD-F6E4E639F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4E0F145-E147-3BF1-DAD4-B8AE527D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7DCEF8-5AC5-3FED-3507-0974B43D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625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9E85F8-BB04-6C04-B375-873C7E72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5DA2358-74FA-9823-027A-929EAFECE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670FF4-CEF5-EF59-918B-6AF91AA3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230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A2CB8-69F9-CBE2-AB8B-4C62A77D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704277-AAEA-036B-C808-9DCCF746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7E8606-F023-0A55-ABAE-DE50C7B10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16F981-73D8-43D4-D3C8-54E08064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7FA04E-F585-1BAE-086B-0BB4F6E8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F79B69-76A9-BE58-2429-6ADFF810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91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EEAB6B-65A1-44CB-0517-8BCB0499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F631347-6337-7281-1103-A8965E74B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C93092-06F1-DC01-6037-F35A15A64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35DA06-863E-D766-8810-096DA132F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3D4B0A-1188-FA46-5387-FC64AD290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8F203E-8D38-8CE0-8E9E-EFDB4B0B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426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757C1-C310-771E-CF69-B9004983A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7CE524-C34F-F2F9-AFA0-CC128EED0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AF8238-91DE-DA17-4250-AF57EDD8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61B332-3C8E-AFF9-7268-220BEFAC2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A2D731-5D46-7E9E-AE8D-415737E67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341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E1769D-3ABA-0D12-B996-E705D5653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57631E-A9CC-B8FA-77E6-A6D9B368D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96E91F-4BC2-00EC-2E6D-D8EAEC012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E383-04CC-575B-1430-42B14E6F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6F291D-1B7E-E7AF-7601-4D188D71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651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CBA2D-A707-F118-5244-998F73BA1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4CEF07-75E9-9341-61A6-8DABC6003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E9398E-410A-ACE7-4DDD-69D9081A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53F58A-9A84-7A02-22A4-59078A2D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0E494F-D391-773F-E33A-46E6649B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197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581FAF-1D5A-BADF-4683-3FCEC1F0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81E0E1-B175-E188-6C68-3EEB8FC3D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DD3D3D-578A-E5B5-7563-41372362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318492-A5ED-6558-413A-4F6CCB6D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2F3C2A-D649-97CB-EC42-B499BA77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55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A2CB8-69F9-CBE2-AB8B-4C62A77D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704277-AAEA-036B-C808-9DCCF746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7E8606-F023-0A55-ABAE-DE50C7B10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16F981-73D8-43D4-D3C8-54E08064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7FA04E-F585-1BAE-086B-0BB4F6E8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F79B69-76A9-BE58-2429-6ADFF810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887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7A149-63F2-EC3A-24B7-D809C0C7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51E074-A9E4-251A-8185-01F318AFD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311FA7-53FF-63E0-19F3-02B6F583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0914EF-D371-24EA-CF0A-3F7F3D32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8D9029-FC16-CE66-5075-6D6F506F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106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9BB610-B317-DD8F-F869-B8E01514E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8D15AC-C72A-6B31-57B9-38E401E22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D96611-A2DD-44D5-EB2A-E62ED16A5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D4D636-2B17-403D-0CCC-8B53F832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7CBED-810F-53EC-6213-427EE7C0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35BD86-7641-46FA-E524-F44B1EDF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96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8BAF7-6317-91B0-EF6E-AE2EE4B8D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589D9D-5234-CF38-3F05-883BEF1E9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41D940-A6D4-C04F-8313-267A8671E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31D2EE-BE33-A287-F510-C9115E273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B8C8BC0-5CEB-EBAB-7557-2ED51944C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D3CBF1-D014-0483-C393-78E08DB4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76FA994-B84C-59A8-3EF3-ED84FE8E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EEB56DF-F8CB-A063-FDBA-316727F8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207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1744-A567-AB2C-FDFC-32185610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83F310-03F0-6234-18A6-18059473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56AD7CF-345D-255C-D783-7A64EEAB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DEC72B-D33C-3719-2153-6346E95A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478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FB64C58-AB10-128E-DAFD-13EB40950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F0A16D-4962-DD33-4A2E-3D89810E4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AB8AEB-0C9B-3596-889F-757112BA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465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1AA54-FCBD-43C9-D820-829F1CF8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D47DF8-9EA8-2BE1-DA4C-4A5D42499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615A40-AA6E-6C0B-2924-82119B90B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8A17D4-A338-AACE-2AAD-B9FC80D8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ECBD8C-3F95-7B92-BC18-6CD95B2C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096C16-C123-02FD-4DBE-71514A6B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633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3CC52-A62F-DF61-5AE2-3FF95CF9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23DEDA-7EB5-F22C-E4E6-3E99EFE95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E5912F-4042-06AB-5299-B4F319D6B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908BD0-E225-444B-9319-2EC882648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9A5E7D-C094-1051-9918-317CF6F7C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2FA8B4-D53C-74B5-BE96-900B1BAC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143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4FFDD3-BBE7-5B72-7ED0-40B0BF34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64867A-469B-6719-ADC8-825532074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CA4EC-A7BB-EA68-F802-0D83C008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F35827-5EEE-B61D-E03F-644AFCB0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318C40-B1F0-C8D7-3440-3C1C894F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9103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5A5F38-D5A4-378E-0932-5377EA99E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F7E672-B997-825C-2CE4-B397056A4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1AF0F8-2D78-7CED-A80A-A3E285FE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82FACC-BCDC-9978-B9D5-7BAC98D6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FF548A-F456-0504-ABC4-5DFE7F50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58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D02046-5EDE-C1AD-F030-2EA6C7A51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8491A6-DE77-6BB6-BE8F-221049700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22D0EE-8B61-C722-61E9-F57A84AE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A3CF6A-A9E9-BA57-AE6D-1BE4B4D9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FE28F-46A0-37D5-0D8A-37AC85548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27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EEAB6B-65A1-44CB-0517-8BCB0499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F631347-6337-7281-1103-A8965E74B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C93092-06F1-DC01-6037-F35A15A64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35DA06-863E-D766-8810-096DA132F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3D4B0A-1188-FA46-5387-FC64AD290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8F203E-8D38-8CE0-8E9E-EFDB4B0B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43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C7146-FE8B-918B-5809-1B2D4398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D2F956-E88B-65F0-97CF-5DE5581BB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C4C407-823D-27D5-22E3-B352A8FB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A68F0C-00AC-FA23-9667-761B164A6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F25271-799F-2364-6E9C-CD6D74D2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330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24DFB-AE40-7870-0075-138A6B7A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B5CEB-7864-F661-9E2F-15A288539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B9EB5B-C791-00C5-7E63-B92A2BD0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8BDD15-3830-C261-A524-08C20B1C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B6256C-62F2-AE0A-073A-0BDA6971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680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62301-D036-62B3-D20B-207F3A3C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35D454-3D4D-C44C-3A43-706924FD0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20E2E3-331D-C08A-639C-7EDDE4902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DAC688-4DFA-03EF-6A17-F569C73D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AE89EA-E53D-1364-FE12-2EA2F417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B865EA-193E-FBCD-CB92-62A43ADE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860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64AB2-6DEE-5A70-C99B-DC6C2CCA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D44B13-9310-CF88-E484-92C8ADA11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6FB225-BB53-E7FC-7769-7802CF813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DA4C02-7C66-8408-9446-F35845D47E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A9F73E-0BD2-EB9A-15CC-8AD29D74D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2E9881B-1038-883D-FBB3-7118B911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50685A-93C7-1C2F-D01D-C4B757B7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221316A-E56E-F134-1D76-540241F8F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419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1199CC-B587-855B-AE77-85F116C8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4845FE2-FE47-9F97-09BF-E2EC75E0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9E62727-C0E7-40F3-258F-B30CCB8F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BA8DE5-423C-9AE0-2F5A-515B701A1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771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0491F4-7AF7-5279-7C2E-5628E586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AB849A-E5E4-41AE-18C6-8C18E175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1CEEA8-2276-2BAE-EE6E-31C191D5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739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7B406-3A8E-317A-F081-03F26F16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6FBE1E-E827-BE39-8537-E97D1CAB7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7E601E-BB36-4B91-A0E3-CF5EBD9E2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5D42C3-B53E-C49C-5ADB-AAC33570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671019-F8E3-E262-5928-12865397F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B88A27-D1E7-2DA6-712B-59A422F2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994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3DF37-39CA-E00D-49CA-771A8880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B9EB3DD-9DAB-1380-DDE1-26EE6CE83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818203-D018-E542-317D-ACED22A21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9FEC7F-7854-296E-85BC-B3615A298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B3C7D9-1FCE-1182-43A0-069307B1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573D41-D290-CCBA-E382-091BE425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024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4C363-43C7-881E-35E9-C2F52BC27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5A86A4-D97C-1E88-3993-BA58C128E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0B764A-7122-B34A-51F9-58B0B64C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0EC7ED-27B9-95A3-6961-68589612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F7B09D-7CA5-B1F2-FBA3-8C011748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282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EA1ACF-0708-25B6-B766-E75493EAB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F22DB4-88BE-8526-A7E5-4EE475B6C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9FE1B4-E2EF-0C5A-1DF2-D4CEDB36C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405A39-0C15-E9F9-225D-7E71148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D82A9B-F98F-9CF9-242E-FC055F80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3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DEA323DB-B1C4-D366-D1AD-2117A8EE050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CD9A1A-2F39-D874-1826-63DD62DC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1F6C85-4762-5772-9EC5-A009009D5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4B7AD7-9360-4227-1981-871A78D08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C56719-47D3-6021-B44F-1AFEAF371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37E85-6B75-6F6E-3850-EE4A1C277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4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3B45794-DFA6-53A7-7358-B33805F62AA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9417" y="7388436"/>
            <a:ext cx="6913315" cy="84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6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AE92D9F-6456-48B5-2B67-81503FCBBA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7B20A5E-CA42-CF6C-E54D-87ADD39A4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AD3B69-D55D-63AE-5A96-665CF0AAE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A58F77-3220-2FFB-9A3F-80FD90C3A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773545-1FC4-D962-4497-08BC038CA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497E64-9671-22C5-DC43-8DA1426F9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4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97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00F7C7D2-71DF-8BEA-788A-08D3CD2E78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385CC8F-2330-91D2-4378-9140AEFE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801B2D-B15B-FFB7-2762-793255996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1942EC-68CB-DDB5-29C1-5B13F3429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B1D1D-5A05-7833-B446-CAD6307B2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80CE44-FF7F-74CA-2D77-F9E03306D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2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FDB8B57-9C5E-21F0-FB72-1BCE25A753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D2E88BB-D701-7F76-0522-8EF4BAD28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A7D169-64E4-A62D-701C-9E7500CA3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BFB3C3-D345-6AA0-D0AB-D26C0712B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BF580C-AF27-ECE3-044C-F3BAB6D90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82299F-B90D-0361-3E0E-922182EC4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5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3442D83-1F09-8EA3-0272-B2BC5B2157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1AC2B9-DCE2-1A49-8E6A-02398EB7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09478B-8E79-E073-C598-53E0F91AE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7E7163-DA6E-B85A-1301-1E3C0B88B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CA8368-34AA-22F1-AB6B-CA2000478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4D49FB-62BC-C65E-9E8F-87A3A18E3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802" r:id="rId12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AE92D9F-6456-48B5-2B67-81503FCBBA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7B20A5E-CA42-CF6C-E54D-87ADD39A4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AD3B69-D55D-63AE-5A96-665CF0AAE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A58F77-3220-2FFB-9A3F-80FD90C3A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773545-1FC4-D962-4497-08BC038CA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497E64-9671-22C5-DC43-8DA1426F9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6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DEA323DB-B1C4-D366-D1AD-2117A8EE05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CD9A1A-2F39-D874-1826-63DD62DC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1F6C85-4762-5772-9EC5-A009009D5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4B7AD7-9360-4227-1981-871A78D08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C56719-47D3-6021-B44F-1AFEAF371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37E85-6B75-6F6E-3850-EE4A1C277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6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00F7C7D2-71DF-8BEA-788A-08D3CD2E78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385CC8F-2330-91D2-4378-9140AEFE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801B2D-B15B-FFB7-2762-793255996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1942EC-68CB-DDB5-29C1-5B13F3429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B1D1D-5A05-7833-B446-CAD6307B2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80CE44-FF7F-74CA-2D77-F9E03306D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FDB8B57-9C5E-21F0-FB72-1BCE25A753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D2E88BB-D701-7F76-0522-8EF4BAD28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A7D169-64E4-A62D-701C-9E7500CA3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BFB3C3-D345-6AA0-D0AB-D26C0712B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BF580C-AF27-ECE3-044C-F3BAB6D90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82299F-B90D-0361-3E0E-922182EC4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8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3442D83-1F09-8EA3-0272-B2BC5B2157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1AC2B9-DCE2-1A49-8E6A-02398EB7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09478B-8E79-E073-C598-53E0F91AE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7E7163-DA6E-B85A-1301-1E3C0B88B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CA8368-34AA-22F1-AB6B-CA2000478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4D49FB-62BC-C65E-9E8F-87A3A18E3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815" r:id="rId12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4FC74446-4BB8-8275-618F-93FFB8BF8B73}"/>
              </a:ext>
            </a:extLst>
          </p:cNvPr>
          <p:cNvSpPr/>
          <p:nvPr/>
        </p:nvSpPr>
        <p:spPr>
          <a:xfrm>
            <a:off x="536527" y="596891"/>
            <a:ext cx="13185934" cy="1433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s-ES" sz="6000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	</a:t>
            </a:r>
            <a:r>
              <a:rPr lang="es-ES" sz="6000" b="1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	APROBACIÓN DE LA PROPUESTA </a:t>
            </a:r>
          </a:p>
          <a:p>
            <a:pPr marL="0" indent="0" algn="ctr">
              <a:buNone/>
            </a:pPr>
            <a:r>
              <a:rPr lang="es-ES" sz="6000" b="1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DE MODIFICACIÓN DEL PROGRAMA </a:t>
            </a:r>
          </a:p>
          <a:p>
            <a:pPr marL="0" indent="0" algn="ctr">
              <a:buNone/>
            </a:pPr>
            <a:r>
              <a:rPr lang="es-ES" sz="6000" b="1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Y DEL DOCUMENTO CPSO</a:t>
            </a:r>
            <a:endParaRPr lang="es-ES" sz="6000" b="1" noProof="0" dirty="0">
              <a:solidFill>
                <a:srgbClr val="B09C56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46DEC6F-E473-635D-418A-C45AD52D8261}"/>
              </a:ext>
            </a:extLst>
          </p:cNvPr>
          <p:cNvSpPr txBox="1"/>
          <p:nvPr/>
        </p:nvSpPr>
        <p:spPr>
          <a:xfrm>
            <a:off x="1402516" y="4991760"/>
            <a:ext cx="1182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noProof="0" dirty="0">
                <a:solidFill>
                  <a:schemeClr val="bg1"/>
                </a:solidFill>
                <a:latin typeface="Gilda Display" panose="020B0604020202020204" charset="0"/>
              </a:rPr>
              <a:t>Comité de Seguimiento del Programa FEDER 2021-2027 de CASTILLA-LA MANCHA</a:t>
            </a:r>
          </a:p>
        </p:txBody>
      </p:sp>
    </p:spTree>
    <p:extLst>
      <p:ext uri="{BB962C8B-B14F-4D97-AF65-F5344CB8AC3E}">
        <p14:creationId xmlns:p14="http://schemas.microsoft.com/office/powerpoint/2010/main" val="1515941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0814C126-3F6D-F586-380B-CC2C710B82B5}"/>
              </a:ext>
            </a:extLst>
          </p:cNvPr>
          <p:cNvSpPr/>
          <p:nvPr/>
        </p:nvSpPr>
        <p:spPr>
          <a:xfrm>
            <a:off x="290433" y="1980063"/>
            <a:ext cx="13185934" cy="1433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endParaRPr lang="es-ES" sz="6000" b="1" dirty="0">
              <a:solidFill>
                <a:srgbClr val="B09C56"/>
              </a:solidFill>
              <a:latin typeface="Gilda Display" pitchFamily="34" charset="0"/>
            </a:endParaRPr>
          </a:p>
          <a:p>
            <a:pPr marL="0" indent="0" algn="ctr">
              <a:buNone/>
            </a:pPr>
            <a:r>
              <a:rPr lang="es-ES" sz="6000" b="1" noProof="0" dirty="0">
                <a:solidFill>
                  <a:schemeClr val="bg1"/>
                </a:solidFill>
                <a:latin typeface="Gilda Display" pitchFamily="34" charset="0"/>
              </a:rPr>
              <a:t>GRACIAS</a:t>
            </a:r>
            <a:endParaRPr lang="es-ES" sz="60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24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722233" y="1594624"/>
            <a:ext cx="13185934" cy="1812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200"/>
              </a:lnSpc>
              <a:buNone/>
            </a:pPr>
            <a:r>
              <a:rPr lang="es-ES" sz="13000" noProof="0" dirty="0">
                <a:solidFill>
                  <a:srgbClr val="050505"/>
                </a:solidFill>
                <a:latin typeface="Gilda Display" pitchFamily="34" charset="0"/>
              </a:rPr>
              <a:t>ÍNDICE</a:t>
            </a:r>
            <a:endParaRPr lang="es-ES" sz="13000" noProof="0" dirty="0"/>
          </a:p>
        </p:txBody>
      </p:sp>
      <p:sp>
        <p:nvSpPr>
          <p:cNvPr id="5" name="Text 3"/>
          <p:cNvSpPr/>
          <p:nvPr/>
        </p:nvSpPr>
        <p:spPr>
          <a:xfrm>
            <a:off x="722233" y="3795713"/>
            <a:ext cx="13185934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endParaRPr lang="es-ES" sz="1450" noProof="0" dirty="0"/>
          </a:p>
        </p:txBody>
      </p:sp>
      <p:sp>
        <p:nvSpPr>
          <p:cNvPr id="6" name="Text 4"/>
          <p:cNvSpPr/>
          <p:nvPr/>
        </p:nvSpPr>
        <p:spPr>
          <a:xfrm>
            <a:off x="722233" y="4160163"/>
            <a:ext cx="13185934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endParaRPr lang="es-ES" sz="1450" noProof="0" dirty="0"/>
          </a:p>
        </p:txBody>
      </p:sp>
      <p:sp>
        <p:nvSpPr>
          <p:cNvPr id="7" name="Text 5">
            <a:hlinkClick r:id="rId3" action="ppaction://hlinksldjump"/>
          </p:cNvPr>
          <p:cNvSpPr/>
          <p:nvPr/>
        </p:nvSpPr>
        <p:spPr>
          <a:xfrm>
            <a:off x="722233" y="4524613"/>
            <a:ext cx="37147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Gilda Display Light" pitchFamily="34" charset="0"/>
                <a:ea typeface="Gilda Display Light" pitchFamily="34" charset="-122"/>
                <a:cs typeface="Gilda Display Light" pitchFamily="34" charset="-120"/>
              </a:rPr>
              <a:t>06</a:t>
            </a:r>
            <a:endParaRPr lang="es-ES" sz="1450" noProof="0" dirty="0"/>
          </a:p>
        </p:txBody>
      </p:sp>
      <p:sp>
        <p:nvSpPr>
          <p:cNvPr id="8" name="Shape 6"/>
          <p:cNvSpPr/>
          <p:nvPr/>
        </p:nvSpPr>
        <p:spPr>
          <a:xfrm flipV="1">
            <a:off x="722233" y="4725353"/>
            <a:ext cx="5215723" cy="45719"/>
          </a:xfrm>
          <a:prstGeom prst="rect">
            <a:avLst/>
          </a:prstGeom>
          <a:solidFill>
            <a:srgbClr val="353535"/>
          </a:solidFill>
          <a:ln/>
        </p:spPr>
        <p:txBody>
          <a:bodyPr/>
          <a:lstStyle/>
          <a:p>
            <a:endParaRPr lang="es-ES" noProof="0" dirty="0"/>
          </a:p>
        </p:txBody>
      </p:sp>
      <p:sp>
        <p:nvSpPr>
          <p:cNvPr id="9" name="Text 7">
            <a:hlinkClick r:id="rId3" action="ppaction://hlinksldjump"/>
          </p:cNvPr>
          <p:cNvSpPr/>
          <p:nvPr/>
        </p:nvSpPr>
        <p:spPr>
          <a:xfrm>
            <a:off x="728715" y="4840844"/>
            <a:ext cx="322468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1600" noProof="0" dirty="0">
                <a:solidFill>
                  <a:srgbClr val="181818"/>
                </a:solidFill>
                <a:latin typeface="Gilda Display" pitchFamily="34" charset="0"/>
              </a:rPr>
              <a:t>APROBACIÓN DE LA PROPUESTA DE MODIFICACIÓN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s-ES" sz="1600" noProof="0" dirty="0">
                <a:solidFill>
                  <a:srgbClr val="181818"/>
                </a:solidFill>
                <a:latin typeface="Gilda Display" pitchFamily="34" charset="0"/>
              </a:rPr>
              <a:t>DEL PROGRAMA</a:t>
            </a:r>
            <a:endParaRPr lang="es-ES" sz="1600" noProof="0" dirty="0"/>
          </a:p>
        </p:txBody>
      </p:sp>
      <p:sp>
        <p:nvSpPr>
          <p:cNvPr id="10" name="Text 8">
            <a:hlinkClick r:id="rId3" action="ppaction://hlinksldjump"/>
          </p:cNvPr>
          <p:cNvSpPr/>
          <p:nvPr/>
        </p:nvSpPr>
        <p:spPr>
          <a:xfrm>
            <a:off x="722233" y="5578079"/>
            <a:ext cx="4283869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50"/>
              </a:lnSpc>
            </a:pP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Incluidas, en su caso, las necesarias según el </a:t>
            </a:r>
          </a:p>
          <a:p>
            <a:pPr>
              <a:lnSpc>
                <a:spcPts val="1350"/>
              </a:lnSpc>
            </a:pP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art. 94 RDC</a:t>
            </a:r>
            <a:endParaRPr lang="es-ES" sz="1450" noProof="0" dirty="0"/>
          </a:p>
        </p:txBody>
      </p:sp>
      <p:sp>
        <p:nvSpPr>
          <p:cNvPr id="11" name="Text 9">
            <a:hlinkClick r:id="rId4" action="ppaction://hlinksldjump"/>
          </p:cNvPr>
          <p:cNvSpPr/>
          <p:nvPr/>
        </p:nvSpPr>
        <p:spPr>
          <a:xfrm flipH="1">
            <a:off x="6434666" y="4545211"/>
            <a:ext cx="214488" cy="117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Gilda Display Light" pitchFamily="34" charset="0"/>
                <a:ea typeface="Gilda Display Light" pitchFamily="34" charset="-122"/>
                <a:cs typeface="Gilda Display Light" pitchFamily="34" charset="-120"/>
              </a:rPr>
              <a:t>07</a:t>
            </a:r>
            <a:endParaRPr lang="es-ES" sz="1450" noProof="0" dirty="0"/>
          </a:p>
        </p:txBody>
      </p:sp>
      <p:sp>
        <p:nvSpPr>
          <p:cNvPr id="12" name="Shape 10"/>
          <p:cNvSpPr/>
          <p:nvPr/>
        </p:nvSpPr>
        <p:spPr>
          <a:xfrm flipV="1">
            <a:off x="6434667" y="4725351"/>
            <a:ext cx="5136444" cy="45721"/>
          </a:xfrm>
          <a:prstGeom prst="rect">
            <a:avLst/>
          </a:prstGeom>
          <a:solidFill>
            <a:srgbClr val="353535"/>
          </a:solidFill>
          <a:ln/>
        </p:spPr>
        <p:txBody>
          <a:bodyPr/>
          <a:lstStyle/>
          <a:p>
            <a:endParaRPr lang="es-ES" noProof="0" dirty="0"/>
          </a:p>
        </p:txBody>
      </p:sp>
      <p:sp>
        <p:nvSpPr>
          <p:cNvPr id="13" name="Text 11">
            <a:hlinkClick r:id="rId4" action="ppaction://hlinksldjump"/>
          </p:cNvPr>
          <p:cNvSpPr/>
          <p:nvPr/>
        </p:nvSpPr>
        <p:spPr>
          <a:xfrm>
            <a:off x="6434667" y="4909661"/>
            <a:ext cx="4007554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1600" noProof="0" dirty="0">
                <a:solidFill>
                  <a:srgbClr val="181818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APROBACIÓN DE LA PROPUESTA DE MODIFICACIÓN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s-ES" sz="1600" dirty="0">
                <a:solidFill>
                  <a:srgbClr val="181818"/>
                </a:solidFill>
                <a:latin typeface="Gilda Display" pitchFamily="34" charset="0"/>
              </a:rPr>
              <a:t>DEL CPSO</a:t>
            </a:r>
            <a:endParaRPr lang="es-ES" sz="1600" noProof="0" dirty="0"/>
          </a:p>
        </p:txBody>
      </p:sp>
      <p:sp>
        <p:nvSpPr>
          <p:cNvPr id="14" name="Text 12">
            <a:hlinkClick r:id="rId4" action="ppaction://hlinksldjump"/>
          </p:cNvPr>
          <p:cNvSpPr/>
          <p:nvPr/>
        </p:nvSpPr>
        <p:spPr>
          <a:xfrm>
            <a:off x="6434666" y="5669521"/>
            <a:ext cx="3022467" cy="211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Modificaciones</a:t>
            </a:r>
          </a:p>
          <a:p>
            <a:pPr marL="0" indent="0" algn="l">
              <a:lnSpc>
                <a:spcPts val="1350"/>
              </a:lnSpc>
              <a:buNone/>
            </a:pPr>
            <a:endParaRPr lang="es-ES" sz="1450" noProof="0" dirty="0"/>
          </a:p>
        </p:txBody>
      </p:sp>
      <p:sp>
        <p:nvSpPr>
          <p:cNvPr id="15" name="Text 13"/>
          <p:cNvSpPr/>
          <p:nvPr/>
        </p:nvSpPr>
        <p:spPr>
          <a:xfrm>
            <a:off x="9813282" y="4487982"/>
            <a:ext cx="37147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endParaRPr lang="es-ES" sz="1450" noProof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08633" y="1623536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535259" y="471368"/>
            <a:ext cx="13372908" cy="1582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B09C56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APROBACIÓN DE LA PROPUESTA DE MODIFICACIÓN DEL PROGRAMA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B09C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08633" y="3684627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08633" y="3981807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08633" y="4278987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5"/>
          <p:cNvSpPr/>
          <p:nvPr/>
        </p:nvSpPr>
        <p:spPr>
          <a:xfrm>
            <a:off x="947854" y="2924295"/>
            <a:ext cx="12712390" cy="2066482"/>
          </a:xfrm>
          <a:prstGeom prst="roundRect">
            <a:avLst>
              <a:gd name="adj" fmla="val 907"/>
            </a:avLst>
          </a:prstGeom>
          <a:solidFill>
            <a:srgbClr val="FFFFFF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6"/>
          <p:cNvSpPr/>
          <p:nvPr/>
        </p:nvSpPr>
        <p:spPr>
          <a:xfrm>
            <a:off x="4482791" y="3131588"/>
            <a:ext cx="4986608" cy="330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001C41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APROBACIÓN REPROGRAMACIÓN</a:t>
            </a:r>
            <a:endParaRPr kumimoji="0" lang="en-US" sz="2250" b="0" i="0" u="none" strike="noStrike" kern="1200" cap="none" spc="0" normalizeH="0" baseline="0" noProof="0" dirty="0">
              <a:ln>
                <a:noFill/>
              </a:ln>
              <a:solidFill>
                <a:srgbClr val="001C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97994" y="3684627"/>
            <a:ext cx="12434413" cy="7539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Mediante la Decisión de la Comisión C(2026) 2673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de fecha 22 de Abril 2026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se ha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aprobado la reprogramación derivada de los nuevos retos detectados por la Comisión Europea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desde el inicio del periodo 2021-2027 (aprobada por el Comité de Seguimiento el 24-10-2025 mediante procedimiento escrito).</a:t>
            </a:r>
          </a:p>
        </p:txBody>
      </p:sp>
      <p:sp>
        <p:nvSpPr>
          <p:cNvPr id="11" name="Shape 8"/>
          <p:cNvSpPr/>
          <p:nvPr/>
        </p:nvSpPr>
        <p:spPr>
          <a:xfrm>
            <a:off x="947854" y="5330283"/>
            <a:ext cx="12843860" cy="1951463"/>
          </a:xfrm>
          <a:prstGeom prst="roundRect">
            <a:avLst>
              <a:gd name="adj" fmla="val 907"/>
            </a:avLst>
          </a:prstGeom>
          <a:solidFill>
            <a:srgbClr val="FFFFFF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817327" y="5565818"/>
            <a:ext cx="4865312" cy="327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001C41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PENDIENTE DE APROBACIÓN</a:t>
            </a:r>
            <a:endParaRPr kumimoji="0" lang="en-US" sz="2250" b="0" i="0" u="none" strike="noStrike" kern="1200" cap="none" spc="0" normalizeH="0" baseline="0" noProof="0" dirty="0">
              <a:ln>
                <a:noFill/>
              </a:ln>
              <a:solidFill>
                <a:srgbClr val="001C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97995" y="6129019"/>
            <a:ext cx="12464892" cy="625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Pendiente aprobar la utilización de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un método de OCS para ayudas de I+D en los sectores empresas y enseñanza superior para obtener el reembolso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de la contribución de la UE al Programa FEDER 2021-2027 de Castilla-La Mancha en función de lo previsto en el artículo 94.3 del RDC.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6660" y="1640204"/>
            <a:ext cx="6617852" cy="26699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000"/>
              </a:lnSpc>
              <a:buNone/>
            </a:pPr>
            <a:r>
              <a:rPr lang="es-ES" sz="540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PROPUESTA OCS PARA AYUDAS I+D DEL PROGRAMA FEDER 2021-2027 DE CASTILLA-LA MANCHA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512" y="3082349"/>
            <a:ext cx="928688" cy="9515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5247" y="3277730"/>
            <a:ext cx="339101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001C41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COSTE UNITARIO</a:t>
            </a:r>
            <a:endParaRPr lang="en-US" sz="2500" dirty="0">
              <a:solidFill>
                <a:srgbClr val="001C41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8645247" y="3663910"/>
            <a:ext cx="5270540" cy="646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s-ES" sz="160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Método de coste unitario elaborado en base a datos estadísticos (art. 94.2.a.i RDC).</a:t>
            </a:r>
          </a:p>
          <a:p>
            <a:pPr marL="342900" indent="-342900" algn="l">
              <a:lnSpc>
                <a:spcPts val="1350"/>
              </a:lnSpc>
              <a:buSzPct val="100000"/>
              <a:buChar char="•"/>
            </a:pPr>
            <a:endParaRPr lang="es-ES" sz="1450" b="1" dirty="0">
              <a:solidFill>
                <a:srgbClr val="181818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512" y="5148558"/>
            <a:ext cx="928688" cy="107430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645247" y="5149273"/>
            <a:ext cx="322468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2500" dirty="0">
                <a:solidFill>
                  <a:srgbClr val="001C41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PROPUESTA OCS</a:t>
            </a:r>
            <a:endParaRPr lang="en-US" sz="2500" dirty="0">
              <a:solidFill>
                <a:srgbClr val="001C41"/>
              </a:solidFill>
            </a:endParaRP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E661B49E-0E08-EA82-10DA-F09E6257DF89}"/>
              </a:ext>
            </a:extLst>
          </p:cNvPr>
          <p:cNvSpPr/>
          <p:nvPr/>
        </p:nvSpPr>
        <p:spPr>
          <a:xfrm>
            <a:off x="8645247" y="5693471"/>
            <a:ext cx="5270540" cy="646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s-ES" sz="160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Dirigida a los sectores de empresas y enseñanza superior.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2">
            <a:extLst>
              <a:ext uri="{FF2B5EF4-FFF2-40B4-BE49-F238E27FC236}">
                <a16:creationId xmlns:a16="http://schemas.microsoft.com/office/drawing/2014/main" id="{17FDF0B3-DD75-D19D-98E2-4A15103193EC}"/>
              </a:ext>
            </a:extLst>
          </p:cNvPr>
          <p:cNvSpPr/>
          <p:nvPr/>
        </p:nvSpPr>
        <p:spPr>
          <a:xfrm>
            <a:off x="558164" y="313837"/>
            <a:ext cx="13358558" cy="128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50"/>
              </a:lnSpc>
              <a:buNone/>
            </a:pPr>
            <a:r>
              <a:rPr lang="es-ES" sz="400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MÉTODO DE COSTE UNITARIO </a:t>
            </a:r>
          </a:p>
          <a:p>
            <a:pPr marL="0" indent="0" algn="ctr">
              <a:lnSpc>
                <a:spcPts val="5050"/>
              </a:lnSpc>
              <a:buNone/>
            </a:pPr>
            <a:r>
              <a:rPr lang="es-ES" sz="400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BASADO EN DATOS ESTADÍSTICOS</a:t>
            </a: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C5144629-FA3A-E32F-F4E2-16EF8C4B771C}"/>
              </a:ext>
            </a:extLst>
          </p:cNvPr>
          <p:cNvSpPr/>
          <p:nvPr/>
        </p:nvSpPr>
        <p:spPr>
          <a:xfrm>
            <a:off x="540464" y="1689490"/>
            <a:ext cx="5113734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001C41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DATOS DEL INE</a:t>
            </a:r>
            <a:endParaRPr lang="en-US" sz="2500" b="1" dirty="0">
              <a:solidFill>
                <a:srgbClr val="001C41"/>
              </a:solidFill>
            </a:endParaRPr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D2AC148A-6EDD-5F39-5909-8C361F8A22B1}"/>
              </a:ext>
            </a:extLst>
          </p:cNvPr>
          <p:cNvSpPr/>
          <p:nvPr/>
        </p:nvSpPr>
        <p:spPr>
          <a:xfrm>
            <a:off x="557698" y="2099074"/>
            <a:ext cx="13247511" cy="11744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spcAft>
                <a:spcPts val="300"/>
              </a:spcAft>
            </a:pP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 base a la encuesta sobre Actividades de Investigación Científica y Desarrollo Tecnológico (I+D) del Instituto Nacional de Estadística del año 2023:</a:t>
            </a:r>
          </a:p>
          <a:p>
            <a:pPr algn="just"/>
            <a:endParaRPr lang="es-ES" sz="1450" dirty="0">
              <a:solidFill>
                <a:srgbClr val="181818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55600" algn="just">
              <a:spcAft>
                <a:spcPts val="300"/>
              </a:spcAft>
              <a:buNone/>
            </a:pP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</a:t>
            </a:r>
            <a:r>
              <a:rPr lang="es-ES" sz="1450" b="1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Metodología</a:t>
            </a: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 la encuesta </a:t>
            </a:r>
            <a:r>
              <a:rPr lang="es-ES" sz="1450" b="1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armonizada</a:t>
            </a: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nivel europeo (Eurostat).</a:t>
            </a:r>
          </a:p>
          <a:p>
            <a:pPr marL="355600" algn="just">
              <a:spcAft>
                <a:spcPts val="300"/>
              </a:spcAft>
              <a:buNone/>
            </a:pP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-Basada en el </a:t>
            </a:r>
            <a:r>
              <a:rPr lang="es-ES" sz="1450" b="1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Manual de Frascati</a:t>
            </a:r>
          </a:p>
          <a:p>
            <a:pPr marL="355600" algn="just">
              <a:spcAft>
                <a:spcPts val="300"/>
              </a:spcAft>
              <a:buNone/>
            </a:pP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-Mide los recursos humanos y económicos destinados a I+D por distintos </a:t>
            </a:r>
            <a:r>
              <a:rPr lang="es-ES" sz="1450" b="1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sectores</a:t>
            </a: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(empresas, administración pública, enseñanza superior, IPSFL).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9827D1B6-2DF9-4A47-2837-25CD56FB8DD0}"/>
              </a:ext>
            </a:extLst>
          </p:cNvPr>
          <p:cNvGrpSpPr/>
          <p:nvPr/>
        </p:nvGrpSpPr>
        <p:grpSpPr>
          <a:xfrm>
            <a:off x="566550" y="3504957"/>
            <a:ext cx="11331801" cy="738658"/>
            <a:chOff x="566550" y="4300180"/>
            <a:chExt cx="11331801" cy="738658"/>
          </a:xfrm>
        </p:grpSpPr>
        <p:sp>
          <p:nvSpPr>
            <p:cNvPr id="10" name="Text 7">
              <a:extLst>
                <a:ext uri="{FF2B5EF4-FFF2-40B4-BE49-F238E27FC236}">
                  <a16:creationId xmlns:a16="http://schemas.microsoft.com/office/drawing/2014/main" id="{9A9EB247-4647-A6C2-B55E-F6DBBD78A3A9}"/>
                </a:ext>
              </a:extLst>
            </p:cNvPr>
            <p:cNvSpPr/>
            <p:nvPr/>
          </p:nvSpPr>
          <p:spPr>
            <a:xfrm>
              <a:off x="566550" y="4300180"/>
              <a:ext cx="3930253" cy="32242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2500" b="1" dirty="0">
                  <a:solidFill>
                    <a:srgbClr val="001C41"/>
                  </a:solidFill>
                  <a:latin typeface="Gilda Display" pitchFamily="34" charset="0"/>
                  <a:ea typeface="Gilda Display" pitchFamily="34" charset="-122"/>
                  <a:cs typeface="Gilda Display" pitchFamily="34" charset="-120"/>
                </a:rPr>
                <a:t>AVALADO POR LA OFICINA DEL DATO</a:t>
              </a:r>
              <a:endParaRPr lang="en-US" sz="2500" b="1" dirty="0">
                <a:solidFill>
                  <a:srgbClr val="001C41"/>
                </a:solidFill>
              </a:endParaRPr>
            </a:p>
          </p:txBody>
        </p:sp>
        <p:sp>
          <p:nvSpPr>
            <p:cNvPr id="11" name="Text 8">
              <a:extLst>
                <a:ext uri="{FF2B5EF4-FFF2-40B4-BE49-F238E27FC236}">
                  <a16:creationId xmlns:a16="http://schemas.microsoft.com/office/drawing/2014/main" id="{5C16E0C1-A8E9-5116-1552-C55AE0C19876}"/>
                </a:ext>
              </a:extLst>
            </p:cNvPr>
            <p:cNvSpPr/>
            <p:nvPr/>
          </p:nvSpPr>
          <p:spPr>
            <a:xfrm>
              <a:off x="575399" y="4685937"/>
              <a:ext cx="11322952" cy="35290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indent="0" algn="just">
                <a:lnSpc>
                  <a:spcPts val="1350"/>
                </a:lnSpc>
                <a:spcAft>
                  <a:spcPts val="300"/>
                </a:spcAft>
                <a:buNone/>
              </a:pPr>
              <a:r>
                <a:rPr lang="es-ES" sz="145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</a:rPr>
                <a:t>Explotación de los microdatos de la encuesta avalada por la Oficina del Dato de Castilla-La Mancha.</a:t>
              </a:r>
            </a:p>
          </p:txBody>
        </p:sp>
      </p:grpSp>
      <p:sp>
        <p:nvSpPr>
          <p:cNvPr id="12" name="Text 10">
            <a:extLst>
              <a:ext uri="{FF2B5EF4-FFF2-40B4-BE49-F238E27FC236}">
                <a16:creationId xmlns:a16="http://schemas.microsoft.com/office/drawing/2014/main" id="{CD8DA9EF-BDAE-C7EC-E778-FB97AB37E50F}"/>
              </a:ext>
            </a:extLst>
          </p:cNvPr>
          <p:cNvSpPr/>
          <p:nvPr/>
        </p:nvSpPr>
        <p:spPr>
          <a:xfrm>
            <a:off x="575399" y="4330778"/>
            <a:ext cx="4119086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001C41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MÉTODO RECURRENTE</a:t>
            </a:r>
            <a:endParaRPr lang="en-US" sz="2500" b="1" dirty="0">
              <a:solidFill>
                <a:srgbClr val="001C41"/>
              </a:solidFill>
            </a:endParaRPr>
          </a:p>
        </p:txBody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A7DFE1F9-D4DA-6F22-D1B5-2EDA74E9F599}"/>
              </a:ext>
            </a:extLst>
          </p:cNvPr>
          <p:cNvSpPr/>
          <p:nvPr/>
        </p:nvSpPr>
        <p:spPr>
          <a:xfrm>
            <a:off x="583785" y="4648888"/>
            <a:ext cx="11322952" cy="322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spcAft>
                <a:spcPts val="300"/>
              </a:spcAft>
            </a:pP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 un método recurrente en el tiempo a diferencia de los métodos basados en datos históricos, que desaparecen al usar OCS.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FBB54645-8FF6-733D-2B7E-81C4EB8DBE3D}"/>
              </a:ext>
            </a:extLst>
          </p:cNvPr>
          <p:cNvGrpSpPr/>
          <p:nvPr/>
        </p:nvGrpSpPr>
        <p:grpSpPr>
          <a:xfrm>
            <a:off x="566550" y="5192436"/>
            <a:ext cx="13082543" cy="784618"/>
            <a:chOff x="540464" y="2311163"/>
            <a:chExt cx="8238635" cy="651107"/>
          </a:xfrm>
        </p:grpSpPr>
        <p:sp>
          <p:nvSpPr>
            <p:cNvPr id="20" name="Text 4">
              <a:extLst>
                <a:ext uri="{FF2B5EF4-FFF2-40B4-BE49-F238E27FC236}">
                  <a16:creationId xmlns:a16="http://schemas.microsoft.com/office/drawing/2014/main" id="{3DCED31C-63E3-D7B1-AF46-CF403804506F}"/>
                </a:ext>
              </a:extLst>
            </p:cNvPr>
            <p:cNvSpPr/>
            <p:nvPr/>
          </p:nvSpPr>
          <p:spPr>
            <a:xfrm>
              <a:off x="540464" y="2311163"/>
              <a:ext cx="5113734" cy="32242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2500" b="1" dirty="0">
                  <a:solidFill>
                    <a:srgbClr val="001C41"/>
                  </a:solidFill>
                  <a:latin typeface="Gilda Display" pitchFamily="34" charset="0"/>
                  <a:ea typeface="Gilda Display" pitchFamily="34" charset="-122"/>
                  <a:cs typeface="Gilda Display" pitchFamily="34" charset="-120"/>
                </a:rPr>
                <a:t>RESULTADOS FIABLES</a:t>
              </a:r>
              <a:endParaRPr lang="en-US" sz="2500" b="1" dirty="0">
                <a:solidFill>
                  <a:srgbClr val="001C41"/>
                </a:solidFill>
              </a:endParaRPr>
            </a:p>
          </p:txBody>
        </p:sp>
        <p:sp>
          <p:nvSpPr>
            <p:cNvPr id="21" name="Text 5">
              <a:extLst>
                <a:ext uri="{FF2B5EF4-FFF2-40B4-BE49-F238E27FC236}">
                  <a16:creationId xmlns:a16="http://schemas.microsoft.com/office/drawing/2014/main" id="{CB75FA7D-920E-2F3A-52D1-11F5528CD029}"/>
                </a:ext>
              </a:extLst>
            </p:cNvPr>
            <p:cNvSpPr/>
            <p:nvPr/>
          </p:nvSpPr>
          <p:spPr>
            <a:xfrm>
              <a:off x="557699" y="2639849"/>
              <a:ext cx="8221400" cy="32242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just">
                <a:spcAft>
                  <a:spcPts val="300"/>
                </a:spcAft>
              </a:pPr>
              <a:r>
                <a:rPr lang="es-ES" sz="145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-Los datos estadísticos de base han sido sometidos a controles de calidad por el organismo nacional competente en materia estadística.</a:t>
              </a:r>
            </a:p>
            <a:p>
              <a:pPr algn="just">
                <a:spcAft>
                  <a:spcPts val="300"/>
                </a:spcAft>
              </a:pPr>
              <a:r>
                <a:rPr lang="es-ES" sz="145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-En el caso de Castilla-La Mancha obtenemos valores similares de costes unitarios a los obtenidos por otros organismos a partir de datos históricos.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913FF517-715E-0D15-4487-A047328A4E9B}"/>
              </a:ext>
            </a:extLst>
          </p:cNvPr>
          <p:cNvGrpSpPr/>
          <p:nvPr/>
        </p:nvGrpSpPr>
        <p:grpSpPr>
          <a:xfrm>
            <a:off x="558164" y="6336367"/>
            <a:ext cx="8221399" cy="931048"/>
            <a:chOff x="558164" y="6516538"/>
            <a:chExt cx="8221399" cy="652510"/>
          </a:xfrm>
        </p:grpSpPr>
        <p:sp>
          <p:nvSpPr>
            <p:cNvPr id="22" name="Text 4">
              <a:extLst>
                <a:ext uri="{FF2B5EF4-FFF2-40B4-BE49-F238E27FC236}">
                  <a16:creationId xmlns:a16="http://schemas.microsoft.com/office/drawing/2014/main" id="{DE03E06D-9320-F7B9-045F-220448314C0D}"/>
                </a:ext>
              </a:extLst>
            </p:cNvPr>
            <p:cNvSpPr/>
            <p:nvPr/>
          </p:nvSpPr>
          <p:spPr>
            <a:xfrm>
              <a:off x="566550" y="6516538"/>
              <a:ext cx="5113734" cy="32242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2500" b="1" dirty="0">
                  <a:solidFill>
                    <a:srgbClr val="001C41"/>
                  </a:solidFill>
                  <a:latin typeface="Gilda Display" pitchFamily="34" charset="0"/>
                  <a:ea typeface="Gilda Display" pitchFamily="34" charset="-122"/>
                  <a:cs typeface="Gilda Display" pitchFamily="34" charset="-120"/>
                </a:rPr>
                <a:t>MENOR CARGA DE TRABAJO</a:t>
              </a:r>
              <a:endParaRPr lang="en-US" sz="2500" b="1" dirty="0">
                <a:solidFill>
                  <a:srgbClr val="001C41"/>
                </a:solidFill>
              </a:endParaRPr>
            </a:p>
          </p:txBody>
        </p:sp>
        <p:sp>
          <p:nvSpPr>
            <p:cNvPr id="23" name="Text 5">
              <a:extLst>
                <a:ext uri="{FF2B5EF4-FFF2-40B4-BE49-F238E27FC236}">
                  <a16:creationId xmlns:a16="http://schemas.microsoft.com/office/drawing/2014/main" id="{78A43A44-0CF8-3B89-9251-20B010A48881}"/>
                </a:ext>
              </a:extLst>
            </p:cNvPr>
            <p:cNvSpPr/>
            <p:nvPr/>
          </p:nvSpPr>
          <p:spPr>
            <a:xfrm>
              <a:off x="558164" y="6846627"/>
              <a:ext cx="8221399" cy="32242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just">
                <a:spcAft>
                  <a:spcPts val="300"/>
                </a:spcAft>
              </a:pPr>
              <a:r>
                <a:rPr lang="es-ES" sz="145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La carga de trabajo para su elaboración es menor.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8689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722233" y="6337487"/>
            <a:ext cx="13185934" cy="191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s-ES" sz="1500" noProof="0" dirty="0"/>
          </a:p>
        </p:txBody>
      </p:sp>
      <p:sp>
        <p:nvSpPr>
          <p:cNvPr id="5" name="Text 2"/>
          <p:cNvSpPr/>
          <p:nvPr/>
        </p:nvSpPr>
        <p:spPr>
          <a:xfrm>
            <a:off x="722233" y="5820636"/>
            <a:ext cx="13185934" cy="191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s-ES" sz="1500" noProof="0" dirty="0"/>
          </a:p>
        </p:txBody>
      </p:sp>
      <p:sp>
        <p:nvSpPr>
          <p:cNvPr id="6" name="Text 3"/>
          <p:cNvSpPr/>
          <p:nvPr/>
        </p:nvSpPr>
        <p:spPr>
          <a:xfrm>
            <a:off x="722233" y="6221162"/>
            <a:ext cx="13185934" cy="191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s-ES" sz="1500" noProof="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48" y="4215162"/>
            <a:ext cx="4395311" cy="68022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03448" y="5186963"/>
            <a:ext cx="3403878" cy="382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s-ES" sz="1600" b="1" noProof="0" dirty="0">
                <a:solidFill>
                  <a:srgbClr val="181818"/>
                </a:solidFill>
                <a:latin typeface="Gilda Display" pitchFamily="34" charset="0"/>
              </a:rPr>
              <a:t>COSTES UNITARIOS</a:t>
            </a:r>
          </a:p>
          <a:p>
            <a:pPr marL="0" indent="0" algn="l">
              <a:lnSpc>
                <a:spcPts val="2650"/>
              </a:lnSpc>
              <a:buNone/>
            </a:pPr>
            <a:endParaRPr lang="es-ES" sz="2650" b="1" noProof="0" dirty="0"/>
          </a:p>
        </p:txBody>
      </p:sp>
      <p:sp>
        <p:nvSpPr>
          <p:cNvPr id="9" name="Text 5"/>
          <p:cNvSpPr/>
          <p:nvPr/>
        </p:nvSpPr>
        <p:spPr>
          <a:xfrm>
            <a:off x="449312" y="5967266"/>
            <a:ext cx="4003358" cy="382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1600" b="1" noProof="0" dirty="0">
                <a:solidFill>
                  <a:schemeClr val="tx2"/>
                </a:solidFill>
                <a:cs typeface="Segoe UI Light" panose="020B0502040204020203" pitchFamily="34" charset="0"/>
              </a:rPr>
              <a:t>Costes unitarios obtenidos:</a:t>
            </a:r>
          </a:p>
          <a:p>
            <a:pPr marL="285750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s-ES" sz="1600" b="1" noProof="0" dirty="0">
                <a:solidFill>
                  <a:schemeClr val="tx2"/>
                </a:solidFill>
                <a:cs typeface="Segoe UI Light" panose="020B0502040204020203" pitchFamily="34" charset="0"/>
              </a:rPr>
              <a:t>Sector empresas: 35,12€/hora de investigador.</a:t>
            </a:r>
          </a:p>
          <a:p>
            <a:pPr marL="285750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s-ES" sz="1600" b="1" noProof="0" dirty="0">
                <a:solidFill>
                  <a:schemeClr val="tx2"/>
                </a:solidFill>
                <a:cs typeface="Segoe UI Light" panose="020B0502040204020203" pitchFamily="34" charset="0"/>
              </a:rPr>
              <a:t>Sector enseñanza superior: 35,59€/hora de          investigador</a:t>
            </a:r>
          </a:p>
          <a:p>
            <a:pPr marL="627063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s-ES" sz="1600" b="1" noProof="0" dirty="0">
              <a:solidFill>
                <a:schemeClr val="tx2"/>
              </a:solidFill>
              <a:cs typeface="Segoe UI Light" panose="020B0502040204020203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544" y="4215162"/>
            <a:ext cx="4395311" cy="68022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117544" y="5186963"/>
            <a:ext cx="3810476" cy="382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s-ES" sz="1600" b="1" noProof="0" dirty="0">
                <a:solidFill>
                  <a:srgbClr val="181818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COSTE TOTAL DE UN OPERACIÓN I+D</a:t>
            </a:r>
            <a:endParaRPr lang="es-ES" sz="1600" b="1" noProof="0" dirty="0"/>
          </a:p>
        </p:txBody>
      </p:sp>
      <p:sp>
        <p:nvSpPr>
          <p:cNvPr id="12" name="Text 7"/>
          <p:cNvSpPr/>
          <p:nvPr/>
        </p:nvSpPr>
        <p:spPr>
          <a:xfrm>
            <a:off x="5136760" y="5824039"/>
            <a:ext cx="4252900" cy="567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2060"/>
                </a:solidFill>
              </a:rPr>
              <a:t>CD de personal </a:t>
            </a:r>
            <a:r>
              <a:rPr lang="es-ES" sz="1600" dirty="0">
                <a:solidFill>
                  <a:srgbClr val="002060"/>
                </a:solidFill>
              </a:rPr>
              <a:t>= N.º horas investigadores x coste unitario.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2060"/>
                </a:solidFill>
              </a:rPr>
              <a:t>Otros costes ≠ CD de personal </a:t>
            </a:r>
            <a:r>
              <a:rPr lang="es-ES" sz="1600" dirty="0">
                <a:solidFill>
                  <a:srgbClr val="002060"/>
                </a:solidFill>
              </a:rPr>
              <a:t>= Hasta 40% de CD de personal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2060"/>
                </a:solidFill>
              </a:rPr>
              <a:t>Coste total</a:t>
            </a:r>
            <a:r>
              <a:rPr lang="es-ES" sz="1600" dirty="0">
                <a:solidFill>
                  <a:srgbClr val="002060"/>
                </a:solidFill>
              </a:rPr>
              <a:t>= </a:t>
            </a:r>
            <a:r>
              <a:rPr lang="es-ES" sz="1600" b="1" dirty="0">
                <a:solidFill>
                  <a:srgbClr val="002060"/>
                </a:solidFill>
              </a:rPr>
              <a:t>CD de personal + Otros costes ≠ CD de personal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s-ES" sz="1600" b="1" noProof="0" dirty="0">
              <a:solidFill>
                <a:schemeClr val="tx2"/>
              </a:solidFill>
              <a:cs typeface="Segoe UI Light" panose="020B0502040204020203" pitchFamily="34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640" y="4215163"/>
            <a:ext cx="4395311" cy="68022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770716" y="5186963"/>
            <a:ext cx="3403878" cy="382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s-ES" sz="1600" b="1" noProof="0" dirty="0">
                <a:solidFill>
                  <a:srgbClr val="181818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INDICADOR PARA REEMBOLSO DE LA UE</a:t>
            </a:r>
          </a:p>
        </p:txBody>
      </p:sp>
      <p:sp>
        <p:nvSpPr>
          <p:cNvPr id="23" name="Text 0">
            <a:extLst>
              <a:ext uri="{FF2B5EF4-FFF2-40B4-BE49-F238E27FC236}">
                <a16:creationId xmlns:a16="http://schemas.microsoft.com/office/drawing/2014/main" id="{B84AB96B-F89D-1B0D-FEFD-2510B2339150}"/>
              </a:ext>
            </a:extLst>
          </p:cNvPr>
          <p:cNvSpPr/>
          <p:nvPr/>
        </p:nvSpPr>
        <p:spPr>
          <a:xfrm>
            <a:off x="330237" y="1817343"/>
            <a:ext cx="14110592" cy="1516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350"/>
              </a:lnSpc>
            </a:pPr>
            <a:r>
              <a:rPr lang="es-ES" sz="3600" dirty="0">
                <a:solidFill>
                  <a:srgbClr val="B09C56"/>
                </a:solidFill>
                <a:latin typeface="Gilda Display" pitchFamily="34" charset="0"/>
              </a:rPr>
              <a:t>PROPUESTA DE OCS</a:t>
            </a:r>
          </a:p>
          <a:p>
            <a:pPr algn="ctr">
              <a:lnSpc>
                <a:spcPts val="5350"/>
              </a:lnSpc>
            </a:pPr>
            <a:r>
              <a:rPr lang="es-ES" sz="3600" dirty="0">
                <a:solidFill>
                  <a:srgbClr val="B09C56"/>
                </a:solidFill>
                <a:latin typeface="Gilda Display" pitchFamily="34" charset="0"/>
              </a:rPr>
              <a:t> PARA EL PROGRAMA FEDER 2021-2027 DE CLM</a:t>
            </a:r>
            <a:endParaRPr lang="es-ES" sz="3600" dirty="0">
              <a:solidFill>
                <a:srgbClr val="B09C56"/>
              </a:solidFill>
              <a:latin typeface="Calibri Light"/>
            </a:endParaRPr>
          </a:p>
        </p:txBody>
      </p:sp>
      <p:sp>
        <p:nvSpPr>
          <p:cNvPr id="24" name="Text 7">
            <a:extLst>
              <a:ext uri="{FF2B5EF4-FFF2-40B4-BE49-F238E27FC236}">
                <a16:creationId xmlns:a16="http://schemas.microsoft.com/office/drawing/2014/main" id="{3DE04103-7BE5-2F6A-BECF-E35777144A61}"/>
              </a:ext>
            </a:extLst>
          </p:cNvPr>
          <p:cNvSpPr/>
          <p:nvPr/>
        </p:nvSpPr>
        <p:spPr>
          <a:xfrm>
            <a:off x="9612109" y="5795877"/>
            <a:ext cx="4828719" cy="567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sz="1600" b="1" noProof="0" dirty="0">
                <a:solidFill>
                  <a:schemeClr val="tx2"/>
                </a:solidFill>
                <a:cs typeface="Segoe UI Light" panose="020B0502040204020203" pitchFamily="34" charset="0"/>
              </a:rPr>
              <a:t>Horas trabajadas por investigadores en proyecto de I+D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meline SmartArt 1">
            <a:extLst>
              <a:ext uri="{FF2B5EF4-FFF2-40B4-BE49-F238E27FC236}">
                <a16:creationId xmlns:a16="http://schemas.microsoft.com/office/drawing/2014/main" id="{95BF4106-8A61-6A7B-4772-1FFF0BFAF7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523207"/>
              </p:ext>
            </p:extLst>
          </p:nvPr>
        </p:nvGraphicFramePr>
        <p:xfrm>
          <a:off x="914400" y="2712587"/>
          <a:ext cx="12801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Grupo 10">
            <a:extLst>
              <a:ext uri="{FF2B5EF4-FFF2-40B4-BE49-F238E27FC236}">
                <a16:creationId xmlns:a16="http://schemas.microsoft.com/office/drawing/2014/main" id="{93520CA9-F42E-E196-401C-4292FBEE1082}"/>
              </a:ext>
            </a:extLst>
          </p:cNvPr>
          <p:cNvGrpSpPr/>
          <p:nvPr/>
        </p:nvGrpSpPr>
        <p:grpSpPr>
          <a:xfrm>
            <a:off x="857693" y="2962377"/>
            <a:ext cx="8331958" cy="4377220"/>
            <a:chOff x="857693" y="2380132"/>
            <a:chExt cx="8331958" cy="437722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46B7F81-4281-DA2B-4DF3-C4D20A144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7153" t="4084" r="52292" b="59280"/>
            <a:stretch>
              <a:fillRect/>
            </a:stretch>
          </p:blipFill>
          <p:spPr>
            <a:xfrm>
              <a:off x="5942420" y="2462697"/>
              <a:ext cx="691116" cy="615917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7BD9160-5759-A2C9-02FD-14B347D27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7545" t="52527" r="53603"/>
            <a:stretch>
              <a:fillRect/>
            </a:stretch>
          </p:blipFill>
          <p:spPr>
            <a:xfrm>
              <a:off x="3434412" y="6058871"/>
              <a:ext cx="554765" cy="698481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1E3883B-519D-FF3D-291F-1C7116E0D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0697" t="5020" r="69057" b="70390"/>
            <a:stretch>
              <a:fillRect/>
            </a:stretch>
          </p:blipFill>
          <p:spPr>
            <a:xfrm>
              <a:off x="857693" y="2380132"/>
              <a:ext cx="582069" cy="698482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F87B2EC-58B6-9C07-D868-3DAA844A3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4566" r="6250" b="2285"/>
            <a:stretch>
              <a:fillRect/>
            </a:stretch>
          </p:blipFill>
          <p:spPr>
            <a:xfrm>
              <a:off x="8416357" y="6058871"/>
              <a:ext cx="773294" cy="468929"/>
            </a:xfrm>
            <a:prstGeom prst="rect">
              <a:avLst/>
            </a:prstGeom>
          </p:spPr>
        </p:pic>
      </p:grpSp>
      <p:sp>
        <p:nvSpPr>
          <p:cNvPr id="10" name="Text 0">
            <a:extLst>
              <a:ext uri="{FF2B5EF4-FFF2-40B4-BE49-F238E27FC236}">
                <a16:creationId xmlns:a16="http://schemas.microsoft.com/office/drawing/2014/main" id="{60E705D3-A253-E5DC-D3D6-D9A100C53C07}"/>
              </a:ext>
            </a:extLst>
          </p:cNvPr>
          <p:cNvSpPr/>
          <p:nvPr/>
        </p:nvSpPr>
        <p:spPr>
          <a:xfrm>
            <a:off x="857693" y="1092199"/>
            <a:ext cx="12088873" cy="1370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350"/>
              </a:lnSpc>
            </a:pPr>
            <a:r>
              <a:rPr lang="es-ES" sz="4000" dirty="0">
                <a:solidFill>
                  <a:srgbClr val="B09C56"/>
                </a:solidFill>
                <a:latin typeface="Gilda Display" pitchFamily="34" charset="0"/>
              </a:rPr>
              <a:t>PROPUESTA DE OCS PARA EL PROGRAMA </a:t>
            </a:r>
          </a:p>
          <a:p>
            <a:pPr algn="ctr">
              <a:lnSpc>
                <a:spcPts val="5350"/>
              </a:lnSpc>
            </a:pPr>
            <a:r>
              <a:rPr lang="es-ES" sz="4000" dirty="0">
                <a:solidFill>
                  <a:srgbClr val="B09C56"/>
                </a:solidFill>
                <a:latin typeface="Gilda Display" pitchFamily="34" charset="0"/>
              </a:rPr>
              <a:t>FEDER 2021-2027 DE C-LM</a:t>
            </a:r>
            <a:endParaRPr lang="es-ES" sz="4000" dirty="0">
              <a:solidFill>
                <a:srgbClr val="B09C56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022646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0AED7-EAC4-7863-0902-DA1E643DF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F579E2D2-BE3D-2B7C-46A7-55B72CEAEDF0}"/>
              </a:ext>
            </a:extLst>
          </p:cNvPr>
          <p:cNvSpPr/>
          <p:nvPr/>
        </p:nvSpPr>
        <p:spPr>
          <a:xfrm>
            <a:off x="607933" y="1623536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ABB0307D-7E15-E1AB-FEB0-22B467FC618D}"/>
              </a:ext>
            </a:extLst>
          </p:cNvPr>
          <p:cNvSpPr/>
          <p:nvPr/>
        </p:nvSpPr>
        <p:spPr>
          <a:xfrm>
            <a:off x="607932" y="239051"/>
            <a:ext cx="11769921" cy="1582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B09C56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APROBACIÓN DE LA PROPUESTA DE MODIFICACIÓN DE LOS CPSO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09C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4BCF02CF-BC1B-ED01-D383-4D3D6C6D8D29}"/>
              </a:ext>
            </a:extLst>
          </p:cNvPr>
          <p:cNvSpPr/>
          <p:nvPr/>
        </p:nvSpPr>
        <p:spPr>
          <a:xfrm>
            <a:off x="607933" y="3544927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61AC9A47-F4FA-E906-F403-E490D1E760B4}"/>
              </a:ext>
            </a:extLst>
          </p:cNvPr>
          <p:cNvSpPr/>
          <p:nvPr/>
        </p:nvSpPr>
        <p:spPr>
          <a:xfrm>
            <a:off x="607933" y="3842107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9F8A2A20-2DD0-AD91-9387-512919BA4053}"/>
              </a:ext>
            </a:extLst>
          </p:cNvPr>
          <p:cNvSpPr/>
          <p:nvPr/>
        </p:nvSpPr>
        <p:spPr>
          <a:xfrm>
            <a:off x="607933" y="4139287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720D2C67-9E65-DC78-2089-DD46838978C1}"/>
              </a:ext>
            </a:extLst>
          </p:cNvPr>
          <p:cNvSpPr/>
          <p:nvPr/>
        </p:nvSpPr>
        <p:spPr>
          <a:xfrm>
            <a:off x="491479" y="2401806"/>
            <a:ext cx="12756169" cy="1391327"/>
          </a:xfrm>
          <a:prstGeom prst="roundRect">
            <a:avLst>
              <a:gd name="adj" fmla="val 907"/>
            </a:avLst>
          </a:prstGeom>
          <a:solidFill>
            <a:srgbClr val="FFFFFF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5AB9FF4D-A6B1-8E40-785F-1A879C8FCAE8}"/>
              </a:ext>
            </a:extLst>
          </p:cNvPr>
          <p:cNvSpPr/>
          <p:nvPr/>
        </p:nvSpPr>
        <p:spPr>
          <a:xfrm>
            <a:off x="607933" y="2821260"/>
            <a:ext cx="3260765" cy="335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1C41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TRAS LA REPROGRAMACIÓN</a:t>
            </a: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srgbClr val="001C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CF0A7B61-4D9F-C930-F6CC-F29CD401ED7A}"/>
              </a:ext>
            </a:extLst>
          </p:cNvPr>
          <p:cNvSpPr/>
          <p:nvPr/>
        </p:nvSpPr>
        <p:spPr>
          <a:xfrm>
            <a:off x="607931" y="3231918"/>
            <a:ext cx="11769921" cy="461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b="1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odificaciones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derivadas de la reprogramación </a:t>
            </a:r>
            <a:r>
              <a:rPr lang="es-ES" sz="160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 relación a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la prioridad de vivienda protegida.</a:t>
            </a:r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FD43A7C4-4504-B1B2-70E1-CC6F88594151}"/>
              </a:ext>
            </a:extLst>
          </p:cNvPr>
          <p:cNvSpPr/>
          <p:nvPr/>
        </p:nvSpPr>
        <p:spPr>
          <a:xfrm>
            <a:off x="497432" y="4039672"/>
            <a:ext cx="12750215" cy="3175168"/>
          </a:xfrm>
          <a:prstGeom prst="roundRect">
            <a:avLst>
              <a:gd name="adj" fmla="val 907"/>
            </a:avLst>
          </a:prstGeom>
          <a:solidFill>
            <a:srgbClr val="FFFFFF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2276212F-EF1A-ECA1-85B1-40292C303767}"/>
              </a:ext>
            </a:extLst>
          </p:cNvPr>
          <p:cNvSpPr/>
          <p:nvPr/>
        </p:nvSpPr>
        <p:spPr>
          <a:xfrm>
            <a:off x="577453" y="4237237"/>
            <a:ext cx="3474006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1C41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VARIACIONES EN LOS CPSO</a:t>
            </a: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srgbClr val="001C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0D524BD4-658F-9BDF-2451-690AD2AAED16}"/>
              </a:ext>
            </a:extLst>
          </p:cNvPr>
          <p:cNvSpPr/>
          <p:nvPr/>
        </p:nvSpPr>
        <p:spPr>
          <a:xfrm>
            <a:off x="577453" y="4632367"/>
            <a:ext cx="10060810" cy="1010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Denominación del tipo de acción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: Dotación de vivienda asequible (construcción/rehabilitación).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Beneficiarios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: Empresas y entidades privadas o públicas (dar cabida actuaciones sector público).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Criterios elegibilidad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: Incluir Decreto 173/2009 y la Orden 126/2024 en materia de vivienda protegida.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Criterios priorización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: Se ha eliminado el criterio relativo a la reducción de precio del alquiler.</a:t>
            </a:r>
          </a:p>
        </p:txBody>
      </p:sp>
    </p:spTree>
    <p:extLst>
      <p:ext uri="{BB962C8B-B14F-4D97-AF65-F5344CB8AC3E}">
        <p14:creationId xmlns:p14="http://schemas.microsoft.com/office/powerpoint/2010/main" val="2678268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EAE1A-6C17-8EDD-5326-3D0EFE5D4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A9CBD1EA-A083-E282-A7F7-607F6447F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512" y="2320349"/>
            <a:ext cx="928688" cy="951547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B3594E3E-BCCE-7C60-F44A-660798DAC0D3}"/>
              </a:ext>
            </a:extLst>
          </p:cNvPr>
          <p:cNvSpPr/>
          <p:nvPr/>
        </p:nvSpPr>
        <p:spPr>
          <a:xfrm>
            <a:off x="8562081" y="2320349"/>
            <a:ext cx="339101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50" b="1" dirty="0">
                <a:solidFill>
                  <a:srgbClr val="001C41"/>
                </a:solidFill>
                <a:latin typeface="Gilda Display" pitchFamily="34" charset="0"/>
              </a:rPr>
              <a:t>MODIFICACIÓN RGLTO. STEP</a:t>
            </a:r>
            <a:endParaRPr lang="en-US" sz="2250" b="1" dirty="0">
              <a:solidFill>
                <a:srgbClr val="001C41"/>
              </a:solidFill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C0B3E8C-D70B-DC00-018A-599A1F020825}"/>
              </a:ext>
            </a:extLst>
          </p:cNvPr>
          <p:cNvSpPr/>
          <p:nvPr/>
        </p:nvSpPr>
        <p:spPr>
          <a:xfrm>
            <a:off x="8481307" y="2642770"/>
            <a:ext cx="5598419" cy="646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s-ES" sz="160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Derivadas del  Reglamento(UE)2025/2653 que modifica el Reglamento 2024/795 (STEP) para incentivar la inversión en materia de defensa (art. 5).</a:t>
            </a:r>
          </a:p>
          <a:p>
            <a:pPr marL="342900" indent="-342900" algn="l">
              <a:lnSpc>
                <a:spcPts val="1350"/>
              </a:lnSpc>
              <a:buSzPct val="100000"/>
              <a:buChar char="•"/>
            </a:pPr>
            <a:endParaRPr lang="es-ES" sz="1450" b="1" dirty="0">
              <a:solidFill>
                <a:srgbClr val="181818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4F035A49-474C-2DCA-5159-4857F1E34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512" y="4067294"/>
            <a:ext cx="928688" cy="1074301"/>
          </a:xfrm>
          <a:prstGeom prst="rect">
            <a:avLst/>
          </a:prstGeom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302D8CB2-34E3-8D0E-E71E-AC04920080FC}"/>
              </a:ext>
            </a:extLst>
          </p:cNvPr>
          <p:cNvSpPr/>
          <p:nvPr/>
        </p:nvSpPr>
        <p:spPr>
          <a:xfrm>
            <a:off x="8645245" y="4067294"/>
            <a:ext cx="322468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2250" b="1" dirty="0">
                <a:solidFill>
                  <a:srgbClr val="001C41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VARIACIONES EN LOS CPSO</a:t>
            </a:r>
            <a:endParaRPr lang="en-US" sz="2250" b="1" dirty="0">
              <a:solidFill>
                <a:srgbClr val="001C41"/>
              </a:solidFill>
            </a:endParaRP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D6ACB9FB-127A-6A96-1A9C-E9FFADD30492}"/>
              </a:ext>
            </a:extLst>
          </p:cNvPr>
          <p:cNvSpPr/>
          <p:nvPr/>
        </p:nvSpPr>
        <p:spPr>
          <a:xfrm>
            <a:off x="8562081" y="4605454"/>
            <a:ext cx="5598419" cy="1862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s-ES" sz="160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Criterios elegibilidad: </a:t>
            </a:r>
          </a:p>
          <a:p>
            <a:pPr algn="l">
              <a:lnSpc>
                <a:spcPct val="150000"/>
              </a:lnSpc>
              <a:buSzPct val="100000"/>
            </a:pPr>
            <a:r>
              <a:rPr lang="es-ES" sz="160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 incluye  la Comunicación de la Comisión C/2025/6798 relativa a la Segunda nota de orientación sobre la Plataforma de Tecnologías Estratégicas para Europa (STEP) </a:t>
            </a:r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s-ES" sz="160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Se añade como cuarto sector tecnológico de actuación en el OE 1.6:</a:t>
            </a:r>
          </a:p>
          <a:p>
            <a:pPr algn="l">
              <a:lnSpc>
                <a:spcPct val="150000"/>
              </a:lnSpc>
              <a:buSzPct val="100000"/>
            </a:pPr>
            <a:r>
              <a:rPr lang="es-ES" sz="160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	1.4. Tecnologías de defensa </a:t>
            </a: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1E73A5E7-7AD2-D3F0-9569-8A3F16D5D737}"/>
              </a:ext>
            </a:extLst>
          </p:cNvPr>
          <p:cNvSpPr/>
          <p:nvPr/>
        </p:nvSpPr>
        <p:spPr>
          <a:xfrm>
            <a:off x="988934" y="2806413"/>
            <a:ext cx="6116956" cy="951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B09C56"/>
                </a:solidFill>
                <a:effectLst/>
                <a:uLnTx/>
                <a:uFillTx/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APROBACIÓN DE LA PROPUESTA DE MODIFICACIÓN DE LOS CPSO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09C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2789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2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8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9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3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5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7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9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2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3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5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7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6d5059f-1a26-43c0-a3ec-217881a2d30b" xsi:nil="true"/>
    <lcf76f155ced4ddcb4097134ff3c332f xmlns="170dbcaa-3327-457a-80a4-d094efbfd94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D1A1784796CD842B799C4845F680C3E" ma:contentTypeVersion="13" ma:contentTypeDescription="Crear nuevo documento." ma:contentTypeScope="" ma:versionID="89b176f18fb40d5a0c424c34c511d224">
  <xsd:schema xmlns:xsd="http://www.w3.org/2001/XMLSchema" xmlns:xs="http://www.w3.org/2001/XMLSchema" xmlns:p="http://schemas.microsoft.com/office/2006/metadata/properties" xmlns:ns2="170dbcaa-3327-457a-80a4-d094efbfd94f" xmlns:ns3="16d5059f-1a26-43c0-a3ec-217881a2d30b" targetNamespace="http://schemas.microsoft.com/office/2006/metadata/properties" ma:root="true" ma:fieldsID="ccd6ad34500b9b5778954ab668632fb4" ns2:_="" ns3:_="">
    <xsd:import namespace="170dbcaa-3327-457a-80a4-d094efbfd94f"/>
    <xsd:import namespace="16d5059f-1a26-43c0-a3ec-217881a2d3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0dbcaa-3327-457a-80a4-d094efbfd9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da883893-bd23-4109-b52d-68fc3a543b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5059f-1a26-43c0-a3ec-217881a2d30b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cc6b92b-d060-4339-806a-e45173ac7da7}" ma:internalName="TaxCatchAll" ma:showField="CatchAllData" ma:web="16d5059f-1a26-43c0-a3ec-217881a2d3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EB60F3-81AE-49A9-8E80-2BE7771ACA62}">
  <ds:schemaRefs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16d5059f-1a26-43c0-a3ec-217881a2d30b"/>
    <ds:schemaRef ds:uri="170dbcaa-3327-457a-80a4-d094efbfd94f"/>
  </ds:schemaRefs>
</ds:datastoreItem>
</file>

<file path=customXml/itemProps2.xml><?xml version="1.0" encoding="utf-8"?>
<ds:datastoreItem xmlns:ds="http://schemas.openxmlformats.org/officeDocument/2006/customXml" ds:itemID="{3848E427-40A1-460B-9D1B-16025C6C99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0dbcaa-3327-457a-80a4-d094efbfd94f"/>
    <ds:schemaRef ds:uri="16d5059f-1a26-43c0-a3ec-217881a2d3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26CA1E5-7B05-463A-93E5-922FBA21EB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1851</TotalTime>
  <Words>764</Words>
  <Application>Microsoft Office PowerPoint</Application>
  <PresentationFormat>Personalizado</PresentationFormat>
  <Paragraphs>91</Paragraphs>
  <Slides>10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12</vt:i4>
      </vt:variant>
      <vt:variant>
        <vt:lpstr>Títulos de diapositiva</vt:lpstr>
      </vt:variant>
      <vt:variant>
        <vt:i4>10</vt:i4>
      </vt:variant>
    </vt:vector>
  </HeadingPairs>
  <TitlesOfParts>
    <vt:vector size="33" baseType="lpstr">
      <vt:lpstr>Gilda Display Light</vt:lpstr>
      <vt:lpstr>Segoe UI Light</vt:lpstr>
      <vt:lpstr>Gilda Display</vt:lpstr>
      <vt:lpstr>Calibri</vt:lpstr>
      <vt:lpstr>Calibri Light Bold</vt:lpstr>
      <vt:lpstr>Calibri Light Bold</vt:lpstr>
      <vt:lpstr>Arial</vt:lpstr>
      <vt:lpstr>Inter</vt:lpstr>
      <vt:lpstr>Aptos</vt:lpstr>
      <vt:lpstr>Courier New</vt:lpstr>
      <vt:lpstr>Calibri Light</vt:lpstr>
      <vt:lpstr>1_Tema de Office</vt:lpstr>
      <vt:lpstr>2_Diseño personalizado</vt:lpstr>
      <vt:lpstr>5_Diseño personalizado</vt:lpstr>
      <vt:lpstr>6_Diseño personalizado</vt:lpstr>
      <vt:lpstr>7_Diseño personalizado</vt:lpstr>
      <vt:lpstr>Tema de Office</vt:lpstr>
      <vt:lpstr>Diseño personalizado</vt:lpstr>
      <vt:lpstr>1_Diseño personalizado</vt:lpstr>
      <vt:lpstr>3_Diseño personalizado</vt:lpstr>
      <vt:lpstr>8_Diseño personalizado</vt:lpstr>
      <vt:lpstr>4_Diseño personalizado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Gloria Rodríguez</dc:creator>
  <cp:lastModifiedBy>Rafael Garcia-Donas Navarro</cp:lastModifiedBy>
  <cp:revision>13</cp:revision>
  <dcterms:created xsi:type="dcterms:W3CDTF">2026-04-29T15:13:52Z</dcterms:created>
  <dcterms:modified xsi:type="dcterms:W3CDTF">2026-05-04T08:24:10Z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0x0101006D1A1784796CD842B799C4845F680C3E</vt:lpwstr>
  </property>
  <property fmtid="{D5CDD505-2E9C-101B-9397-08002B2CF9AE}" pid="3" name="MediaServiceImageTags">
    <vt:lpwstr/>
  </property>
</Properties>
</file>