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137" r:id="rId4"/>
    <p:sldMasterId id="2147484125" r:id="rId5"/>
    <p:sldMasterId id="2147483977" r:id="rId6"/>
    <p:sldMasterId id="2147483919" r:id="rId7"/>
  </p:sldMasterIdLst>
  <p:notesMasterIdLst>
    <p:notesMasterId r:id="rId36"/>
  </p:notesMasterIdLst>
  <p:handoutMasterIdLst>
    <p:handoutMasterId r:id="rId37"/>
  </p:handoutMasterIdLst>
  <p:sldIdLst>
    <p:sldId id="511" r:id="rId8"/>
    <p:sldId id="562" r:id="rId9"/>
    <p:sldId id="539" r:id="rId10"/>
    <p:sldId id="530" r:id="rId11"/>
    <p:sldId id="550" r:id="rId12"/>
    <p:sldId id="536" r:id="rId13"/>
    <p:sldId id="541" r:id="rId14"/>
    <p:sldId id="540" r:id="rId15"/>
    <p:sldId id="542" r:id="rId16"/>
    <p:sldId id="543" r:id="rId17"/>
    <p:sldId id="544" r:id="rId18"/>
    <p:sldId id="545" r:id="rId19"/>
    <p:sldId id="546" r:id="rId20"/>
    <p:sldId id="547" r:id="rId21"/>
    <p:sldId id="548" r:id="rId22"/>
    <p:sldId id="549" r:id="rId23"/>
    <p:sldId id="561" r:id="rId24"/>
    <p:sldId id="551" r:id="rId25"/>
    <p:sldId id="552" r:id="rId26"/>
    <p:sldId id="553" r:id="rId27"/>
    <p:sldId id="554" r:id="rId28"/>
    <p:sldId id="555" r:id="rId29"/>
    <p:sldId id="556" r:id="rId30"/>
    <p:sldId id="557" r:id="rId31"/>
    <p:sldId id="558" r:id="rId32"/>
    <p:sldId id="559" r:id="rId33"/>
    <p:sldId id="560" r:id="rId34"/>
    <p:sldId id="518" r:id="rId35"/>
  </p:sldIdLst>
  <p:sldSz cx="9906000" cy="6858000" type="A4"/>
  <p:notesSz cx="6797675" cy="9926638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4C674B4B-4D66-4E32-9748-D9DD66ED1B4A}">
          <p14:sldIdLst>
            <p14:sldId id="511"/>
            <p14:sldId id="562"/>
            <p14:sldId id="539"/>
            <p14:sldId id="530"/>
            <p14:sldId id="550"/>
            <p14:sldId id="536"/>
            <p14:sldId id="541"/>
            <p14:sldId id="540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61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1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6B6B6B"/>
    <a:srgbClr val="CCFFCC"/>
    <a:srgbClr val="6600FF"/>
    <a:srgbClr val="6666FF"/>
    <a:srgbClr val="333399"/>
    <a:srgbClr val="6600CC"/>
    <a:srgbClr val="3333CC"/>
    <a:srgbClr val="BF1348"/>
    <a:srgbClr val="ADD1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48" autoAdjust="0"/>
    <p:restoredTop sz="92171" autoAdjust="0"/>
  </p:normalViewPr>
  <p:slideViewPr>
    <p:cSldViewPr>
      <p:cViewPr varScale="1">
        <p:scale>
          <a:sx n="66" d="100"/>
          <a:sy n="66" d="100"/>
        </p:scale>
        <p:origin x="1314" y="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viewProps" Target="viewProps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23.svg"/><Relationship Id="rId1" Type="http://schemas.openxmlformats.org/officeDocument/2006/relationships/image" Target="../media/image26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29.svg"/><Relationship Id="rId1" Type="http://schemas.openxmlformats.org/officeDocument/2006/relationships/image" Target="../media/image28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svg"/><Relationship Id="rId1" Type="http://schemas.openxmlformats.org/officeDocument/2006/relationships/image" Target="../media/image35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23.svg"/><Relationship Id="rId1" Type="http://schemas.openxmlformats.org/officeDocument/2006/relationships/image" Target="../media/image39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43.svg"/><Relationship Id="rId1" Type="http://schemas.openxmlformats.org/officeDocument/2006/relationships/image" Target="../media/image4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svg"/><Relationship Id="rId1" Type="http://schemas.openxmlformats.org/officeDocument/2006/relationships/image" Target="../media/image18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23.svg"/><Relationship Id="rId1" Type="http://schemas.openxmlformats.org/officeDocument/2006/relationships/image" Target="../media/image2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29.svg"/><Relationship Id="rId1" Type="http://schemas.openxmlformats.org/officeDocument/2006/relationships/image" Target="../media/image28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svg"/><Relationship Id="rId1" Type="http://schemas.openxmlformats.org/officeDocument/2006/relationships/image" Target="../media/image31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svg"/><Relationship Id="rId1" Type="http://schemas.openxmlformats.org/officeDocument/2006/relationships/image" Target="../media/image35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23.svg"/><Relationship Id="rId1" Type="http://schemas.openxmlformats.org/officeDocument/2006/relationships/image" Target="../media/image39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43.svg"/><Relationship Id="rId1" Type="http://schemas.openxmlformats.org/officeDocument/2006/relationships/image" Target="../media/image4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29562-30E5-4EFA-9E6F-66498BE07FF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0D62AA3-AA23-4C17-ACD2-47C2AD1ED037}">
      <dgm:prSet/>
      <dgm:spPr/>
      <dgm:t>
        <a:bodyPr/>
        <a:lstStyle/>
        <a:p>
          <a:r>
            <a:rPr lang="es-ES" dirty="0"/>
            <a:t>¿En qué consiste?</a:t>
          </a:r>
          <a:endParaRPr lang="en-US" dirty="0"/>
        </a:p>
      </dgm:t>
    </dgm:pt>
    <dgm:pt modelId="{C13F8F87-9C9E-45DB-9176-D4A5B7B78FC0}" type="parTrans" cxnId="{C4C7BFAF-80A6-498A-BDD2-2E6FB60AB282}">
      <dgm:prSet/>
      <dgm:spPr/>
      <dgm:t>
        <a:bodyPr/>
        <a:lstStyle/>
        <a:p>
          <a:endParaRPr lang="en-US"/>
        </a:p>
      </dgm:t>
    </dgm:pt>
    <dgm:pt modelId="{B91D8AFA-0D84-4EE6-AD55-E74CA801150F}" type="sibTrans" cxnId="{C4C7BFAF-80A6-498A-BDD2-2E6FB60AB282}">
      <dgm:prSet/>
      <dgm:spPr/>
      <dgm:t>
        <a:bodyPr/>
        <a:lstStyle/>
        <a:p>
          <a:endParaRPr lang="en-US"/>
        </a:p>
      </dgm:t>
    </dgm:pt>
    <dgm:pt modelId="{2556E584-D74F-4CE8-BAD3-8D744F5A22A6}">
      <dgm:prSet custT="1"/>
      <dgm:spPr/>
      <dgm:t>
        <a:bodyPr/>
        <a:lstStyle/>
        <a:p>
          <a:r>
            <a:rPr lang="es-ES" sz="1400" dirty="0"/>
            <a:t>Tecnología de almacenamiento híbrida (supercondensador + redox), con especies orgánicas y sin metales raros; orientada a escalado industrial.</a:t>
          </a:r>
          <a:endParaRPr lang="en-US" sz="1400" dirty="0"/>
        </a:p>
      </dgm:t>
    </dgm:pt>
    <dgm:pt modelId="{58222F45-9906-4E20-852E-223CD386112F}" type="parTrans" cxnId="{B88AD519-BC57-4DE7-9D2F-568C1033504D}">
      <dgm:prSet/>
      <dgm:spPr/>
      <dgm:t>
        <a:bodyPr/>
        <a:lstStyle/>
        <a:p>
          <a:endParaRPr lang="en-US"/>
        </a:p>
      </dgm:t>
    </dgm:pt>
    <dgm:pt modelId="{2F3C3FD6-30C3-4942-B2D7-8145742E5297}" type="sibTrans" cxnId="{B88AD519-BC57-4DE7-9D2F-568C1033504D}">
      <dgm:prSet/>
      <dgm:spPr/>
      <dgm:t>
        <a:bodyPr/>
        <a:lstStyle/>
        <a:p>
          <a:endParaRPr lang="en-US"/>
        </a:p>
      </dgm:t>
    </dgm:pt>
    <dgm:pt modelId="{A86614D6-75D6-46D1-9BB5-D50A3C26DFF6}">
      <dgm:prSet/>
      <dgm:spPr/>
      <dgm:t>
        <a:bodyPr/>
        <a:lstStyle/>
        <a:p>
          <a:r>
            <a:rPr lang="es-ES" dirty="0"/>
            <a:t>Encaje STEP</a:t>
          </a:r>
          <a:endParaRPr lang="en-US" dirty="0"/>
        </a:p>
      </dgm:t>
    </dgm:pt>
    <dgm:pt modelId="{DEEBC513-BCB6-469A-938A-51FB3F75FC16}" type="parTrans" cxnId="{EB5C0240-38D7-496A-B84C-75BD9A32FF92}">
      <dgm:prSet/>
      <dgm:spPr/>
      <dgm:t>
        <a:bodyPr/>
        <a:lstStyle/>
        <a:p>
          <a:endParaRPr lang="en-US"/>
        </a:p>
      </dgm:t>
    </dgm:pt>
    <dgm:pt modelId="{16A76528-BFAC-4702-92CE-39443EFC6867}" type="sibTrans" cxnId="{EB5C0240-38D7-496A-B84C-75BD9A32FF92}">
      <dgm:prSet/>
      <dgm:spPr/>
      <dgm:t>
        <a:bodyPr/>
        <a:lstStyle/>
        <a:p>
          <a:endParaRPr lang="en-US"/>
        </a:p>
      </dgm:t>
    </dgm:pt>
    <dgm:pt modelId="{DFC73AAD-A1FA-446D-A8A2-82254D0E172E}">
      <dgm:prSet custT="1"/>
      <dgm:spPr/>
      <dgm:t>
        <a:bodyPr/>
        <a:lstStyle/>
        <a:p>
          <a:r>
            <a:rPr lang="es-ES" sz="1400" dirty="0"/>
            <a:t>Tecnologías limpias y eficientes · almacenamiento energético</a:t>
          </a:r>
          <a:endParaRPr lang="en-US" sz="1400" dirty="0"/>
        </a:p>
      </dgm:t>
    </dgm:pt>
    <dgm:pt modelId="{04C4873C-C047-451B-AC45-53CB3F52FC8A}" type="parTrans" cxnId="{2355C6EC-3A68-4D24-939D-B4BEF91F8EDB}">
      <dgm:prSet/>
      <dgm:spPr/>
      <dgm:t>
        <a:bodyPr/>
        <a:lstStyle/>
        <a:p>
          <a:endParaRPr lang="en-US"/>
        </a:p>
      </dgm:t>
    </dgm:pt>
    <dgm:pt modelId="{33E8A288-4E48-4507-BCC7-C902AD824F7B}" type="sibTrans" cxnId="{2355C6EC-3A68-4D24-939D-B4BEF91F8EDB}">
      <dgm:prSet/>
      <dgm:spPr/>
      <dgm:t>
        <a:bodyPr/>
        <a:lstStyle/>
        <a:p>
          <a:endParaRPr lang="en-US"/>
        </a:p>
      </dgm:t>
    </dgm:pt>
    <dgm:pt modelId="{CF268133-CFBB-4C77-BEB5-0FC1EF34DCB9}">
      <dgm:prSet/>
      <dgm:spPr/>
      <dgm:t>
        <a:bodyPr/>
        <a:lstStyle/>
        <a:p>
          <a:r>
            <a:rPr lang="es-ES" dirty="0"/>
            <a:t>Racional STEP</a:t>
          </a:r>
          <a:endParaRPr lang="en-US" dirty="0"/>
        </a:p>
      </dgm:t>
    </dgm:pt>
    <dgm:pt modelId="{150DD433-2FE1-4AE4-9142-2167A8C3C095}" type="parTrans" cxnId="{B8DC38BF-C194-4594-B34C-86FBC2F64FC5}">
      <dgm:prSet/>
      <dgm:spPr/>
      <dgm:t>
        <a:bodyPr/>
        <a:lstStyle/>
        <a:p>
          <a:endParaRPr lang="en-US"/>
        </a:p>
      </dgm:t>
    </dgm:pt>
    <dgm:pt modelId="{B94D7C1F-E83F-4A6E-A9BC-2BBC68EC80F2}" type="sibTrans" cxnId="{B8DC38BF-C194-4594-B34C-86FBC2F64FC5}">
      <dgm:prSet/>
      <dgm:spPr/>
      <dgm:t>
        <a:bodyPr/>
        <a:lstStyle/>
        <a:p>
          <a:endParaRPr lang="en-US"/>
        </a:p>
      </dgm:t>
    </dgm:pt>
    <dgm:pt modelId="{E0976057-8F54-4F5A-9098-5631A358F274}">
      <dgm:prSet custT="1"/>
      <dgm:spPr/>
      <dgm:t>
        <a:bodyPr/>
        <a:lstStyle/>
        <a:p>
          <a:r>
            <a:rPr lang="es-ES" sz="1400" dirty="0"/>
            <a:t>Reduce dependencia de materias primas críticas y habilita una cadena de valor europea de baterías/almacenamiento con menor huella ambiental.</a:t>
          </a:r>
          <a:endParaRPr lang="en-US" sz="1400" dirty="0"/>
        </a:p>
      </dgm:t>
    </dgm:pt>
    <dgm:pt modelId="{BCEE5024-C680-49DA-AA18-418642711D48}" type="parTrans" cxnId="{00971667-1806-400A-8FDB-0A3460528F54}">
      <dgm:prSet/>
      <dgm:spPr/>
      <dgm:t>
        <a:bodyPr/>
        <a:lstStyle/>
        <a:p>
          <a:endParaRPr lang="en-US"/>
        </a:p>
      </dgm:t>
    </dgm:pt>
    <dgm:pt modelId="{BC95E62D-B9DC-4D8D-9627-BB72184877FD}" type="sibTrans" cxnId="{00971667-1806-400A-8FDB-0A3460528F54}">
      <dgm:prSet/>
      <dgm:spPr/>
      <dgm:t>
        <a:bodyPr/>
        <a:lstStyle/>
        <a:p>
          <a:endParaRPr lang="en-US"/>
        </a:p>
      </dgm:t>
    </dgm:pt>
    <dgm:pt modelId="{1BB79AAD-D479-4C27-8F5D-0FB6243DE4E9}" type="pres">
      <dgm:prSet presAssocID="{1B429562-30E5-4EFA-9E6F-66498BE07FFA}" presName="root" presStyleCnt="0">
        <dgm:presLayoutVars>
          <dgm:dir/>
          <dgm:resizeHandles val="exact"/>
        </dgm:presLayoutVars>
      </dgm:prSet>
      <dgm:spPr/>
    </dgm:pt>
    <dgm:pt modelId="{7C159D65-748C-434A-8A53-653260FCF9AD}" type="pres">
      <dgm:prSet presAssocID="{B0D62AA3-AA23-4C17-ACD2-47C2AD1ED037}" presName="compNode" presStyleCnt="0"/>
      <dgm:spPr/>
    </dgm:pt>
    <dgm:pt modelId="{A189FB70-4CAC-41A6-BBF6-C80F8E9EAB13}" type="pres">
      <dgm:prSet presAssocID="{B0D62AA3-AA23-4C17-ACD2-47C2AD1ED037}" presName="bgRect" presStyleLbl="bgShp" presStyleIdx="0" presStyleCnt="3" custScaleY="93100"/>
      <dgm:spPr/>
    </dgm:pt>
    <dgm:pt modelId="{D085C02D-AAAC-4CFE-A4F3-C7B237264B2F}" type="pres">
      <dgm:prSet presAssocID="{B0D62AA3-AA23-4C17-ACD2-47C2AD1ED037}" presName="iconRect" presStyleLbl="node1" presStyleIdx="0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tería en carga con relleno sólido"/>
        </a:ext>
      </dgm:extLst>
    </dgm:pt>
    <dgm:pt modelId="{D3839562-3945-4435-8074-B194B8D2EB2E}" type="pres">
      <dgm:prSet presAssocID="{B0D62AA3-AA23-4C17-ACD2-47C2AD1ED037}" presName="spaceRect" presStyleCnt="0"/>
      <dgm:spPr/>
    </dgm:pt>
    <dgm:pt modelId="{F7A7246E-8665-42F6-8FD3-E73B4F411E59}" type="pres">
      <dgm:prSet presAssocID="{B0D62AA3-AA23-4C17-ACD2-47C2AD1ED037}" presName="parTx" presStyleLbl="revTx" presStyleIdx="0" presStyleCnt="6" custScaleX="79278" custLinFactNeighborX="-15581" custLinFactNeighborY="-2965">
        <dgm:presLayoutVars>
          <dgm:chMax val="0"/>
          <dgm:chPref val="0"/>
        </dgm:presLayoutVars>
      </dgm:prSet>
      <dgm:spPr/>
    </dgm:pt>
    <dgm:pt modelId="{97D0CD68-3B6B-438F-8DB8-493C89BD6EDE}" type="pres">
      <dgm:prSet presAssocID="{B0D62AA3-AA23-4C17-ACD2-47C2AD1ED037}" presName="desTx" presStyleLbl="revTx" presStyleIdx="1" presStyleCnt="6" custScaleX="194686" custLinFactNeighborX="-20986" custLinFactNeighborY="-557">
        <dgm:presLayoutVars/>
      </dgm:prSet>
      <dgm:spPr/>
    </dgm:pt>
    <dgm:pt modelId="{77A57AF3-EC11-4E13-9BCB-6E5BC7DDF2B5}" type="pres">
      <dgm:prSet presAssocID="{B91D8AFA-0D84-4EE6-AD55-E74CA801150F}" presName="sibTrans" presStyleCnt="0"/>
      <dgm:spPr/>
    </dgm:pt>
    <dgm:pt modelId="{FBE3AC10-1B0A-43A2-8759-15F4494A335A}" type="pres">
      <dgm:prSet presAssocID="{A86614D6-75D6-46D1-9BB5-D50A3C26DFF6}" presName="compNode" presStyleCnt="0"/>
      <dgm:spPr/>
    </dgm:pt>
    <dgm:pt modelId="{94CFDC72-9C70-4F89-9695-97544B629969}" type="pres">
      <dgm:prSet presAssocID="{A86614D6-75D6-46D1-9BB5-D50A3C26DFF6}" presName="bgRect" presStyleLbl="bgShp" presStyleIdx="1" presStyleCnt="3" custScaleY="99184"/>
      <dgm:spPr/>
    </dgm:pt>
    <dgm:pt modelId="{EB285EF2-B84D-40B2-B2BD-DF9DA385A388}" type="pres">
      <dgm:prSet presAssocID="{A86614D6-75D6-46D1-9BB5-D50A3C26DFF6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tería con relleno sólido"/>
        </a:ext>
      </dgm:extLst>
    </dgm:pt>
    <dgm:pt modelId="{C1931D15-081A-4833-9397-C12BD5565F4A}" type="pres">
      <dgm:prSet presAssocID="{A86614D6-75D6-46D1-9BB5-D50A3C26DFF6}" presName="spaceRect" presStyleCnt="0"/>
      <dgm:spPr/>
    </dgm:pt>
    <dgm:pt modelId="{BE3F31E9-3C1F-4995-861E-C173C9B4F1C9}" type="pres">
      <dgm:prSet presAssocID="{A86614D6-75D6-46D1-9BB5-D50A3C26DFF6}" presName="parTx" presStyleLbl="revTx" presStyleIdx="2" presStyleCnt="6" custLinFactNeighborX="-12904" custLinFactNeighborY="-4137">
        <dgm:presLayoutVars>
          <dgm:chMax val="0"/>
          <dgm:chPref val="0"/>
        </dgm:presLayoutVars>
      </dgm:prSet>
      <dgm:spPr/>
    </dgm:pt>
    <dgm:pt modelId="{47D6F92B-5C37-4687-A25A-DF31AFAAE424}" type="pres">
      <dgm:prSet presAssocID="{A86614D6-75D6-46D1-9BB5-D50A3C26DFF6}" presName="desTx" presStyleLbl="revTx" presStyleIdx="3" presStyleCnt="6" custScaleX="185909" custLinFactNeighborX="-23982" custLinFactNeighborY="872">
        <dgm:presLayoutVars/>
      </dgm:prSet>
      <dgm:spPr/>
    </dgm:pt>
    <dgm:pt modelId="{4C95CBBA-8E80-4EBE-A8D8-9AACDCC8B775}" type="pres">
      <dgm:prSet presAssocID="{16A76528-BFAC-4702-92CE-39443EFC6867}" presName="sibTrans" presStyleCnt="0"/>
      <dgm:spPr/>
    </dgm:pt>
    <dgm:pt modelId="{33FCE6CA-2DC7-416C-813E-2318427F1849}" type="pres">
      <dgm:prSet presAssocID="{CF268133-CFBB-4C77-BEB5-0FC1EF34DCB9}" presName="compNode" presStyleCnt="0"/>
      <dgm:spPr/>
    </dgm:pt>
    <dgm:pt modelId="{0DFEA800-6E84-4D2A-922E-87C16AFF42A0}" type="pres">
      <dgm:prSet presAssocID="{CF268133-CFBB-4C77-BEB5-0FC1EF34DCB9}" presName="bgRect" presStyleLbl="bgShp" presStyleIdx="2" presStyleCnt="3"/>
      <dgm:spPr/>
    </dgm:pt>
    <dgm:pt modelId="{1E8001C4-93B4-4053-A06F-3D436121332A}" type="pres">
      <dgm:prSet presAssocID="{CF268133-CFBB-4C77-BEB5-0FC1EF34DCB9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DC5935D1-7816-4D09-99DB-D61B8711AF0D}" type="pres">
      <dgm:prSet presAssocID="{CF268133-CFBB-4C77-BEB5-0FC1EF34DCB9}" presName="spaceRect" presStyleCnt="0"/>
      <dgm:spPr/>
    </dgm:pt>
    <dgm:pt modelId="{36552B0F-E0E2-4226-B1BA-56878C984857}" type="pres">
      <dgm:prSet presAssocID="{CF268133-CFBB-4C77-BEB5-0FC1EF34DCB9}" presName="parTx" presStyleLbl="revTx" presStyleIdx="4" presStyleCnt="6" custScaleX="67532" custScaleY="94126" custLinFactNeighborX="-27729" custLinFactNeighborY="5359">
        <dgm:presLayoutVars>
          <dgm:chMax val="0"/>
          <dgm:chPref val="0"/>
        </dgm:presLayoutVars>
      </dgm:prSet>
      <dgm:spPr/>
    </dgm:pt>
    <dgm:pt modelId="{664C622C-8DF4-4800-B44F-8DEFCE1AE350}" type="pres">
      <dgm:prSet presAssocID="{CF268133-CFBB-4C77-BEB5-0FC1EF34DCB9}" presName="desTx" presStyleLbl="revTx" presStyleIdx="5" presStyleCnt="6" custScaleX="224482" custLinFactNeighborX="10636" custLinFactNeighborY="-1950">
        <dgm:presLayoutVars/>
      </dgm:prSet>
      <dgm:spPr/>
    </dgm:pt>
  </dgm:ptLst>
  <dgm:cxnLst>
    <dgm:cxn modelId="{B88AD519-BC57-4DE7-9D2F-568C1033504D}" srcId="{B0D62AA3-AA23-4C17-ACD2-47C2AD1ED037}" destId="{2556E584-D74F-4CE8-BAD3-8D744F5A22A6}" srcOrd="0" destOrd="0" parTransId="{58222F45-9906-4E20-852E-223CD386112F}" sibTransId="{2F3C3FD6-30C3-4942-B2D7-8145742E5297}"/>
    <dgm:cxn modelId="{713B0B2E-4BDA-4AAD-87DE-90C4803F89F4}" type="presOf" srcId="{CF268133-CFBB-4C77-BEB5-0FC1EF34DCB9}" destId="{36552B0F-E0E2-4226-B1BA-56878C984857}" srcOrd="0" destOrd="0" presId="urn:microsoft.com/office/officeart/2018/2/layout/IconVerticalSolidList"/>
    <dgm:cxn modelId="{EB5C0240-38D7-496A-B84C-75BD9A32FF92}" srcId="{1B429562-30E5-4EFA-9E6F-66498BE07FFA}" destId="{A86614D6-75D6-46D1-9BB5-D50A3C26DFF6}" srcOrd="1" destOrd="0" parTransId="{DEEBC513-BCB6-469A-938A-51FB3F75FC16}" sibTransId="{16A76528-BFAC-4702-92CE-39443EFC6867}"/>
    <dgm:cxn modelId="{A4B8505F-71FF-4ADA-9BCC-2FA8434CAF5C}" type="presOf" srcId="{A86614D6-75D6-46D1-9BB5-D50A3C26DFF6}" destId="{BE3F31E9-3C1F-4995-861E-C173C9B4F1C9}" srcOrd="0" destOrd="0" presId="urn:microsoft.com/office/officeart/2018/2/layout/IconVerticalSolidList"/>
    <dgm:cxn modelId="{20C2CB5F-01EF-48E2-A6A1-E955CE9F45A5}" type="presOf" srcId="{DFC73AAD-A1FA-446D-A8A2-82254D0E172E}" destId="{47D6F92B-5C37-4687-A25A-DF31AFAAE424}" srcOrd="0" destOrd="0" presId="urn:microsoft.com/office/officeart/2018/2/layout/IconVerticalSolidList"/>
    <dgm:cxn modelId="{00971667-1806-400A-8FDB-0A3460528F54}" srcId="{CF268133-CFBB-4C77-BEB5-0FC1EF34DCB9}" destId="{E0976057-8F54-4F5A-9098-5631A358F274}" srcOrd="0" destOrd="0" parTransId="{BCEE5024-C680-49DA-AA18-418642711D48}" sibTransId="{BC95E62D-B9DC-4D8D-9627-BB72184877FD}"/>
    <dgm:cxn modelId="{E29B1850-45BA-49E9-849E-CD35230CD4EC}" type="presOf" srcId="{B0D62AA3-AA23-4C17-ACD2-47C2AD1ED037}" destId="{F7A7246E-8665-42F6-8FD3-E73B4F411E59}" srcOrd="0" destOrd="0" presId="urn:microsoft.com/office/officeart/2018/2/layout/IconVerticalSolidList"/>
    <dgm:cxn modelId="{71543276-752D-4A93-B991-4FFA07ADB68B}" type="presOf" srcId="{E0976057-8F54-4F5A-9098-5631A358F274}" destId="{664C622C-8DF4-4800-B44F-8DEFCE1AE350}" srcOrd="0" destOrd="0" presId="urn:microsoft.com/office/officeart/2018/2/layout/IconVerticalSolidList"/>
    <dgm:cxn modelId="{A104A57A-B73E-49BA-A62F-6889B59334A0}" type="presOf" srcId="{1B429562-30E5-4EFA-9E6F-66498BE07FFA}" destId="{1BB79AAD-D479-4C27-8F5D-0FB6243DE4E9}" srcOrd="0" destOrd="0" presId="urn:microsoft.com/office/officeart/2018/2/layout/IconVerticalSolidList"/>
    <dgm:cxn modelId="{C4C7BFAF-80A6-498A-BDD2-2E6FB60AB282}" srcId="{1B429562-30E5-4EFA-9E6F-66498BE07FFA}" destId="{B0D62AA3-AA23-4C17-ACD2-47C2AD1ED037}" srcOrd="0" destOrd="0" parTransId="{C13F8F87-9C9E-45DB-9176-D4A5B7B78FC0}" sibTransId="{B91D8AFA-0D84-4EE6-AD55-E74CA801150F}"/>
    <dgm:cxn modelId="{B8DC38BF-C194-4594-B34C-86FBC2F64FC5}" srcId="{1B429562-30E5-4EFA-9E6F-66498BE07FFA}" destId="{CF268133-CFBB-4C77-BEB5-0FC1EF34DCB9}" srcOrd="2" destOrd="0" parTransId="{150DD433-2FE1-4AE4-9142-2167A8C3C095}" sibTransId="{B94D7C1F-E83F-4A6E-A9BC-2BBC68EC80F2}"/>
    <dgm:cxn modelId="{0DB611CC-07AE-4666-B40A-DDCFD5F2724E}" type="presOf" srcId="{2556E584-D74F-4CE8-BAD3-8D744F5A22A6}" destId="{97D0CD68-3B6B-438F-8DB8-493C89BD6EDE}" srcOrd="0" destOrd="0" presId="urn:microsoft.com/office/officeart/2018/2/layout/IconVerticalSolidList"/>
    <dgm:cxn modelId="{2355C6EC-3A68-4D24-939D-B4BEF91F8EDB}" srcId="{A86614D6-75D6-46D1-9BB5-D50A3C26DFF6}" destId="{DFC73AAD-A1FA-446D-A8A2-82254D0E172E}" srcOrd="0" destOrd="0" parTransId="{04C4873C-C047-451B-AC45-53CB3F52FC8A}" sibTransId="{33E8A288-4E48-4507-BCC7-C902AD824F7B}"/>
    <dgm:cxn modelId="{2DFF4468-97DA-4386-975D-07BBEFF6F73D}" type="presParOf" srcId="{1BB79AAD-D479-4C27-8F5D-0FB6243DE4E9}" destId="{7C159D65-748C-434A-8A53-653260FCF9AD}" srcOrd="0" destOrd="0" presId="urn:microsoft.com/office/officeart/2018/2/layout/IconVerticalSolidList"/>
    <dgm:cxn modelId="{E3AF23D3-66EE-44FB-A8C4-937BB178FC23}" type="presParOf" srcId="{7C159D65-748C-434A-8A53-653260FCF9AD}" destId="{A189FB70-4CAC-41A6-BBF6-C80F8E9EAB13}" srcOrd="0" destOrd="0" presId="urn:microsoft.com/office/officeart/2018/2/layout/IconVerticalSolidList"/>
    <dgm:cxn modelId="{9CA858E8-FCF1-4B35-8529-8AAE242C97D4}" type="presParOf" srcId="{7C159D65-748C-434A-8A53-653260FCF9AD}" destId="{D085C02D-AAAC-4CFE-A4F3-C7B237264B2F}" srcOrd="1" destOrd="0" presId="urn:microsoft.com/office/officeart/2018/2/layout/IconVerticalSolidList"/>
    <dgm:cxn modelId="{77B8F013-FB96-452E-BCA4-735210D891DC}" type="presParOf" srcId="{7C159D65-748C-434A-8A53-653260FCF9AD}" destId="{D3839562-3945-4435-8074-B194B8D2EB2E}" srcOrd="2" destOrd="0" presId="urn:microsoft.com/office/officeart/2018/2/layout/IconVerticalSolidList"/>
    <dgm:cxn modelId="{5933E30C-A78C-4D4E-8AC0-0869080F9381}" type="presParOf" srcId="{7C159D65-748C-434A-8A53-653260FCF9AD}" destId="{F7A7246E-8665-42F6-8FD3-E73B4F411E59}" srcOrd="3" destOrd="0" presId="urn:microsoft.com/office/officeart/2018/2/layout/IconVerticalSolidList"/>
    <dgm:cxn modelId="{8CABBBB8-5AD5-43C6-907F-4019699D7DD1}" type="presParOf" srcId="{7C159D65-748C-434A-8A53-653260FCF9AD}" destId="{97D0CD68-3B6B-438F-8DB8-493C89BD6EDE}" srcOrd="4" destOrd="0" presId="urn:microsoft.com/office/officeart/2018/2/layout/IconVerticalSolidList"/>
    <dgm:cxn modelId="{7E565D60-9BD1-408B-BC75-0B4F3A1FA523}" type="presParOf" srcId="{1BB79AAD-D479-4C27-8F5D-0FB6243DE4E9}" destId="{77A57AF3-EC11-4E13-9BCB-6E5BC7DDF2B5}" srcOrd="1" destOrd="0" presId="urn:microsoft.com/office/officeart/2018/2/layout/IconVerticalSolidList"/>
    <dgm:cxn modelId="{75FCB614-5B62-4B53-8482-98415F96648B}" type="presParOf" srcId="{1BB79AAD-D479-4C27-8F5D-0FB6243DE4E9}" destId="{FBE3AC10-1B0A-43A2-8759-15F4494A335A}" srcOrd="2" destOrd="0" presId="urn:microsoft.com/office/officeart/2018/2/layout/IconVerticalSolidList"/>
    <dgm:cxn modelId="{1A4235B4-D208-416B-9DEE-A90723D97E35}" type="presParOf" srcId="{FBE3AC10-1B0A-43A2-8759-15F4494A335A}" destId="{94CFDC72-9C70-4F89-9695-97544B629969}" srcOrd="0" destOrd="0" presId="urn:microsoft.com/office/officeart/2018/2/layout/IconVerticalSolidList"/>
    <dgm:cxn modelId="{D5717AB3-6CE4-4C84-B54F-6820E5E8F0F3}" type="presParOf" srcId="{FBE3AC10-1B0A-43A2-8759-15F4494A335A}" destId="{EB285EF2-B84D-40B2-B2BD-DF9DA385A388}" srcOrd="1" destOrd="0" presId="urn:microsoft.com/office/officeart/2018/2/layout/IconVerticalSolidList"/>
    <dgm:cxn modelId="{F684C6CA-98F0-4BBC-ACCA-BCA604E922C3}" type="presParOf" srcId="{FBE3AC10-1B0A-43A2-8759-15F4494A335A}" destId="{C1931D15-081A-4833-9397-C12BD5565F4A}" srcOrd="2" destOrd="0" presId="urn:microsoft.com/office/officeart/2018/2/layout/IconVerticalSolidList"/>
    <dgm:cxn modelId="{45AF36B4-0B94-49D7-A311-EF9359438F88}" type="presParOf" srcId="{FBE3AC10-1B0A-43A2-8759-15F4494A335A}" destId="{BE3F31E9-3C1F-4995-861E-C173C9B4F1C9}" srcOrd="3" destOrd="0" presId="urn:microsoft.com/office/officeart/2018/2/layout/IconVerticalSolidList"/>
    <dgm:cxn modelId="{89467896-2069-4511-9377-90D31A7585E4}" type="presParOf" srcId="{FBE3AC10-1B0A-43A2-8759-15F4494A335A}" destId="{47D6F92B-5C37-4687-A25A-DF31AFAAE424}" srcOrd="4" destOrd="0" presId="urn:microsoft.com/office/officeart/2018/2/layout/IconVerticalSolidList"/>
    <dgm:cxn modelId="{023945B0-95F0-49A4-843A-4C5D6F4C0FC9}" type="presParOf" srcId="{1BB79AAD-D479-4C27-8F5D-0FB6243DE4E9}" destId="{4C95CBBA-8E80-4EBE-A8D8-9AACDCC8B775}" srcOrd="3" destOrd="0" presId="urn:microsoft.com/office/officeart/2018/2/layout/IconVerticalSolidList"/>
    <dgm:cxn modelId="{20EF02DA-F72C-4CD2-A0C0-EA7CCDF7D444}" type="presParOf" srcId="{1BB79AAD-D479-4C27-8F5D-0FB6243DE4E9}" destId="{33FCE6CA-2DC7-416C-813E-2318427F1849}" srcOrd="4" destOrd="0" presId="urn:microsoft.com/office/officeart/2018/2/layout/IconVerticalSolidList"/>
    <dgm:cxn modelId="{31DEC3EE-6ABC-44AF-8CB1-F1B7F877F9BD}" type="presParOf" srcId="{33FCE6CA-2DC7-416C-813E-2318427F1849}" destId="{0DFEA800-6E84-4D2A-922E-87C16AFF42A0}" srcOrd="0" destOrd="0" presId="urn:microsoft.com/office/officeart/2018/2/layout/IconVerticalSolidList"/>
    <dgm:cxn modelId="{B19334DB-9A83-4AF2-8863-749997763A04}" type="presParOf" srcId="{33FCE6CA-2DC7-416C-813E-2318427F1849}" destId="{1E8001C4-93B4-4053-A06F-3D436121332A}" srcOrd="1" destOrd="0" presId="urn:microsoft.com/office/officeart/2018/2/layout/IconVerticalSolidList"/>
    <dgm:cxn modelId="{A9E3171B-97E6-4B07-897F-0CE5123BF0DB}" type="presParOf" srcId="{33FCE6CA-2DC7-416C-813E-2318427F1849}" destId="{DC5935D1-7816-4D09-99DB-D61B8711AF0D}" srcOrd="2" destOrd="0" presId="urn:microsoft.com/office/officeart/2018/2/layout/IconVerticalSolidList"/>
    <dgm:cxn modelId="{D458F309-5B27-4D4B-AA39-F1A1688FE9A8}" type="presParOf" srcId="{33FCE6CA-2DC7-416C-813E-2318427F1849}" destId="{36552B0F-E0E2-4226-B1BA-56878C984857}" srcOrd="3" destOrd="0" presId="urn:microsoft.com/office/officeart/2018/2/layout/IconVerticalSolidList"/>
    <dgm:cxn modelId="{1F566D86-3214-403E-9E1C-55B383F9B636}" type="presParOf" srcId="{33FCE6CA-2DC7-416C-813E-2318427F1849}" destId="{664C622C-8DF4-4800-B44F-8DEFCE1AE350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577E18-6C92-490A-96A6-D7E65CFAFC3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051D8B9-EF12-4299-A6B0-B346E1F10CCE}">
      <dgm:prSet/>
      <dgm:spPr/>
      <dgm:t>
        <a:bodyPr/>
        <a:lstStyle/>
        <a:p>
          <a:r>
            <a:rPr lang="es-ES" dirty="0"/>
            <a:t>¿En qué consiste?</a:t>
          </a:r>
          <a:endParaRPr lang="en-US" dirty="0"/>
        </a:p>
      </dgm:t>
    </dgm:pt>
    <dgm:pt modelId="{FC3CB397-07BA-48AB-B2BE-A0DA2A8A286F}" type="parTrans" cxnId="{844B262B-A5F8-4A3B-95E3-B343E71A5774}">
      <dgm:prSet/>
      <dgm:spPr/>
      <dgm:t>
        <a:bodyPr/>
        <a:lstStyle/>
        <a:p>
          <a:endParaRPr lang="en-US"/>
        </a:p>
      </dgm:t>
    </dgm:pt>
    <dgm:pt modelId="{48FA3A81-63AE-4C2C-857B-A33B707607B0}" type="sibTrans" cxnId="{844B262B-A5F8-4A3B-95E3-B343E71A5774}">
      <dgm:prSet/>
      <dgm:spPr/>
      <dgm:t>
        <a:bodyPr/>
        <a:lstStyle/>
        <a:p>
          <a:endParaRPr lang="en-US"/>
        </a:p>
      </dgm:t>
    </dgm:pt>
    <dgm:pt modelId="{BCB8CDE1-0A75-4283-9CB6-9827B5A1D23A}">
      <dgm:prSet custT="1"/>
      <dgm:spPr/>
      <dgm:t>
        <a:bodyPr/>
        <a:lstStyle/>
        <a:p>
          <a:r>
            <a:rPr lang="es-ES" sz="1200" dirty="0"/>
            <a:t>Panel FV con filtro óptico selectivo que deriva parte de la radiación a un receptor térmico; permite calor industrial y/o almacenamiento térmico (sales).</a:t>
          </a:r>
          <a:endParaRPr lang="en-US" sz="1200" dirty="0"/>
        </a:p>
      </dgm:t>
    </dgm:pt>
    <dgm:pt modelId="{9F032754-2C8A-40D2-95DC-1F8B7AAC6BB5}" type="parTrans" cxnId="{245B8A4D-FBB9-453F-A73C-55BC4080F8AC}">
      <dgm:prSet/>
      <dgm:spPr/>
      <dgm:t>
        <a:bodyPr/>
        <a:lstStyle/>
        <a:p>
          <a:endParaRPr lang="en-US"/>
        </a:p>
      </dgm:t>
    </dgm:pt>
    <dgm:pt modelId="{94CB14F0-A215-4E70-AA5C-FECB12A522B0}" type="sibTrans" cxnId="{245B8A4D-FBB9-453F-A73C-55BC4080F8AC}">
      <dgm:prSet/>
      <dgm:spPr/>
      <dgm:t>
        <a:bodyPr/>
        <a:lstStyle/>
        <a:p>
          <a:endParaRPr lang="en-US"/>
        </a:p>
      </dgm:t>
    </dgm:pt>
    <dgm:pt modelId="{DFA7DCC1-DAF2-4EA0-84B4-80FA772AF506}">
      <dgm:prSet/>
      <dgm:spPr/>
      <dgm:t>
        <a:bodyPr/>
        <a:lstStyle/>
        <a:p>
          <a:r>
            <a:rPr lang="es-ES" dirty="0"/>
            <a:t>Encaje STEP</a:t>
          </a:r>
          <a:endParaRPr lang="en-US" dirty="0"/>
        </a:p>
      </dgm:t>
    </dgm:pt>
    <dgm:pt modelId="{98E11C1B-AD81-42B2-820E-C28BB014717C}" type="parTrans" cxnId="{BE0197CD-E089-4263-87CB-9B82EE19A993}">
      <dgm:prSet/>
      <dgm:spPr/>
      <dgm:t>
        <a:bodyPr/>
        <a:lstStyle/>
        <a:p>
          <a:endParaRPr lang="en-US"/>
        </a:p>
      </dgm:t>
    </dgm:pt>
    <dgm:pt modelId="{2ABE4D8B-CC38-4FF0-AADF-6820620DF2C5}" type="sibTrans" cxnId="{BE0197CD-E089-4263-87CB-9B82EE19A993}">
      <dgm:prSet/>
      <dgm:spPr/>
      <dgm:t>
        <a:bodyPr/>
        <a:lstStyle/>
        <a:p>
          <a:endParaRPr lang="en-US"/>
        </a:p>
      </dgm:t>
    </dgm:pt>
    <dgm:pt modelId="{6535CC27-77FF-43F4-A522-F810FEC416AB}">
      <dgm:prSet custT="1"/>
      <dgm:spPr/>
      <dgm:t>
        <a:bodyPr/>
        <a:lstStyle/>
        <a:p>
          <a:r>
            <a:rPr lang="es-ES" sz="1600" dirty="0"/>
            <a:t>Tecnologías limpias y eficientes · descarbonización industrial</a:t>
          </a:r>
          <a:endParaRPr lang="en-US" sz="1600" dirty="0"/>
        </a:p>
      </dgm:t>
    </dgm:pt>
    <dgm:pt modelId="{271B121D-ACB4-4611-B065-D1336E7D9A33}" type="parTrans" cxnId="{4ABAC48E-48F2-45B8-AA13-6DC4819D82C3}">
      <dgm:prSet/>
      <dgm:spPr/>
      <dgm:t>
        <a:bodyPr/>
        <a:lstStyle/>
        <a:p>
          <a:endParaRPr lang="en-US"/>
        </a:p>
      </dgm:t>
    </dgm:pt>
    <dgm:pt modelId="{B8067D8B-1FCB-4E64-B283-4057C883D5B2}" type="sibTrans" cxnId="{4ABAC48E-48F2-45B8-AA13-6DC4819D82C3}">
      <dgm:prSet/>
      <dgm:spPr/>
      <dgm:t>
        <a:bodyPr/>
        <a:lstStyle/>
        <a:p>
          <a:endParaRPr lang="en-US"/>
        </a:p>
      </dgm:t>
    </dgm:pt>
    <dgm:pt modelId="{D5A7345C-95F8-42F1-8654-69DDEB66BE90}">
      <dgm:prSet/>
      <dgm:spPr/>
      <dgm:t>
        <a:bodyPr/>
        <a:lstStyle/>
        <a:p>
          <a:r>
            <a:rPr lang="es-ES" dirty="0"/>
            <a:t>Racional STEP</a:t>
          </a:r>
          <a:endParaRPr lang="en-US" dirty="0"/>
        </a:p>
      </dgm:t>
    </dgm:pt>
    <dgm:pt modelId="{A8BE9435-325B-415B-9B13-203CA751DA85}" type="parTrans" cxnId="{C804F18D-60B8-40B0-87D6-83D1BA095209}">
      <dgm:prSet/>
      <dgm:spPr/>
      <dgm:t>
        <a:bodyPr/>
        <a:lstStyle/>
        <a:p>
          <a:endParaRPr lang="en-US"/>
        </a:p>
      </dgm:t>
    </dgm:pt>
    <dgm:pt modelId="{84C5A48F-AD8E-4D59-A5FA-913BB1A351E5}" type="sibTrans" cxnId="{C804F18D-60B8-40B0-87D6-83D1BA095209}">
      <dgm:prSet/>
      <dgm:spPr/>
      <dgm:t>
        <a:bodyPr/>
        <a:lstStyle/>
        <a:p>
          <a:endParaRPr lang="en-US"/>
        </a:p>
      </dgm:t>
    </dgm:pt>
    <dgm:pt modelId="{F80F30E2-2872-44A6-9809-FBB44F83E28C}">
      <dgm:prSet custT="1"/>
      <dgm:spPr/>
      <dgm:t>
        <a:bodyPr/>
        <a:lstStyle/>
        <a:p>
          <a:pPr algn="just"/>
          <a:r>
            <a:rPr lang="es-ES" sz="1400" dirty="0"/>
            <a:t>Aporta energía gestionable y calor industrial renovable, reduciendo dependencia de combustibles fósiles y mejorando resiliencia energética.</a:t>
          </a:r>
          <a:endParaRPr lang="en-US" sz="1400" dirty="0"/>
        </a:p>
      </dgm:t>
    </dgm:pt>
    <dgm:pt modelId="{58909905-83BE-4463-9F70-6C83652CD13C}" type="parTrans" cxnId="{D9FEFDFC-34CE-4150-92B9-D994561B922E}">
      <dgm:prSet/>
      <dgm:spPr/>
      <dgm:t>
        <a:bodyPr/>
        <a:lstStyle/>
        <a:p>
          <a:endParaRPr lang="en-US"/>
        </a:p>
      </dgm:t>
    </dgm:pt>
    <dgm:pt modelId="{E09BC18C-4961-480B-88E6-7800E21AE9D0}" type="sibTrans" cxnId="{D9FEFDFC-34CE-4150-92B9-D994561B922E}">
      <dgm:prSet/>
      <dgm:spPr/>
      <dgm:t>
        <a:bodyPr/>
        <a:lstStyle/>
        <a:p>
          <a:endParaRPr lang="en-US"/>
        </a:p>
      </dgm:t>
    </dgm:pt>
    <dgm:pt modelId="{958A89B3-381B-4C69-BF98-F21E3A52C306}" type="pres">
      <dgm:prSet presAssocID="{45577E18-6C92-490A-96A6-D7E65CFAFC34}" presName="root" presStyleCnt="0">
        <dgm:presLayoutVars>
          <dgm:dir/>
          <dgm:resizeHandles val="exact"/>
        </dgm:presLayoutVars>
      </dgm:prSet>
      <dgm:spPr/>
    </dgm:pt>
    <dgm:pt modelId="{CE773D3E-52F9-4AA6-9902-0CD836F11DEA}" type="pres">
      <dgm:prSet presAssocID="{D051D8B9-EF12-4299-A6B0-B346E1F10CCE}" presName="compNode" presStyleCnt="0"/>
      <dgm:spPr/>
    </dgm:pt>
    <dgm:pt modelId="{ADD17836-BDD4-4BAF-BEC3-E8302B42ADAB}" type="pres">
      <dgm:prSet presAssocID="{D051D8B9-EF12-4299-A6B0-B346E1F10CCE}" presName="bgRect" presStyleLbl="bgShp" presStyleIdx="0" presStyleCnt="3" custLinFactNeighborX="-620" custLinFactNeighborY="3633"/>
      <dgm:spPr/>
    </dgm:pt>
    <dgm:pt modelId="{049835B2-978B-4D41-A791-D973A5CACCF6}" type="pres">
      <dgm:prSet presAssocID="{D051D8B9-EF12-4299-A6B0-B346E1F10CCE}" presName="iconRect" presStyleLbl="node1" presStyleIdx="0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nue (sol medio) con relleno sólido"/>
        </a:ext>
      </dgm:extLst>
    </dgm:pt>
    <dgm:pt modelId="{55041997-ED27-4FCD-920E-2A5A5EB0EEE5}" type="pres">
      <dgm:prSet presAssocID="{D051D8B9-EF12-4299-A6B0-B346E1F10CCE}" presName="spaceRect" presStyleCnt="0"/>
      <dgm:spPr/>
    </dgm:pt>
    <dgm:pt modelId="{0A0B036B-8EBC-44DC-BA10-714C5D19F920}" type="pres">
      <dgm:prSet presAssocID="{D051D8B9-EF12-4299-A6B0-B346E1F10CCE}" presName="parTx" presStyleLbl="revTx" presStyleIdx="0" presStyleCnt="6" custScaleX="82860" custLinFactNeighborX="-17458" custLinFactNeighborY="-214">
        <dgm:presLayoutVars>
          <dgm:chMax val="0"/>
          <dgm:chPref val="0"/>
        </dgm:presLayoutVars>
      </dgm:prSet>
      <dgm:spPr/>
    </dgm:pt>
    <dgm:pt modelId="{3EC56191-2200-4072-9113-59275739D29C}" type="pres">
      <dgm:prSet presAssocID="{D051D8B9-EF12-4299-A6B0-B346E1F10CCE}" presName="desTx" presStyleLbl="revTx" presStyleIdx="1" presStyleCnt="6" custScaleX="140427" custLinFactNeighborX="-34728" custLinFactNeighborY="3005">
        <dgm:presLayoutVars/>
      </dgm:prSet>
      <dgm:spPr/>
    </dgm:pt>
    <dgm:pt modelId="{95EEF00B-6385-402F-9139-5603042A7958}" type="pres">
      <dgm:prSet presAssocID="{48FA3A81-63AE-4C2C-857B-A33B707607B0}" presName="sibTrans" presStyleCnt="0"/>
      <dgm:spPr/>
    </dgm:pt>
    <dgm:pt modelId="{73A9C226-63BA-4158-B592-1DF6DA0D5EE9}" type="pres">
      <dgm:prSet presAssocID="{DFA7DCC1-DAF2-4EA0-84B4-80FA772AF506}" presName="compNode" presStyleCnt="0"/>
      <dgm:spPr/>
    </dgm:pt>
    <dgm:pt modelId="{1083AB01-6543-43C4-9C8F-08EF71A8FAC0}" type="pres">
      <dgm:prSet presAssocID="{DFA7DCC1-DAF2-4EA0-84B4-80FA772AF506}" presName="bgRect" presStyleLbl="bgShp" presStyleIdx="1" presStyleCnt="3" custLinFactNeighborX="-321" custLinFactNeighborY="-2192"/>
      <dgm:spPr/>
    </dgm:pt>
    <dgm:pt modelId="{30C15B0B-2062-449C-8E98-5132BE2BF369}" type="pres">
      <dgm:prSet presAssocID="{DFA7DCC1-DAF2-4EA0-84B4-80FA772AF506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ábrica con relleno sólido"/>
        </a:ext>
      </dgm:extLst>
    </dgm:pt>
    <dgm:pt modelId="{C8B9D10A-0389-4E70-A822-88D55FF1C2F1}" type="pres">
      <dgm:prSet presAssocID="{DFA7DCC1-DAF2-4EA0-84B4-80FA772AF506}" presName="spaceRect" presStyleCnt="0"/>
      <dgm:spPr/>
    </dgm:pt>
    <dgm:pt modelId="{71AF78D0-057A-47DE-B9FE-653B59BD4FB0}" type="pres">
      <dgm:prSet presAssocID="{DFA7DCC1-DAF2-4EA0-84B4-80FA772AF506}" presName="parTx" presStyleLbl="revTx" presStyleIdx="2" presStyleCnt="6" custScaleX="68202" custLinFactNeighborX="-12295" custLinFactNeighborY="2645">
        <dgm:presLayoutVars>
          <dgm:chMax val="0"/>
          <dgm:chPref val="0"/>
        </dgm:presLayoutVars>
      </dgm:prSet>
      <dgm:spPr/>
    </dgm:pt>
    <dgm:pt modelId="{217EF825-FB94-4B15-81E5-D71CF81D9941}" type="pres">
      <dgm:prSet presAssocID="{DFA7DCC1-DAF2-4EA0-84B4-80FA772AF506}" presName="desTx" presStyleLbl="revTx" presStyleIdx="3" presStyleCnt="6" custScaleX="117849" custScaleY="114001" custLinFactNeighborX="22746" custLinFactNeighborY="2691">
        <dgm:presLayoutVars/>
      </dgm:prSet>
      <dgm:spPr/>
    </dgm:pt>
    <dgm:pt modelId="{32C6CA23-7E32-431D-BB2F-DAE2985E3F6D}" type="pres">
      <dgm:prSet presAssocID="{2ABE4D8B-CC38-4FF0-AADF-6820620DF2C5}" presName="sibTrans" presStyleCnt="0"/>
      <dgm:spPr/>
    </dgm:pt>
    <dgm:pt modelId="{305F992D-0F3D-449C-8C49-DB3DDFD80131}" type="pres">
      <dgm:prSet presAssocID="{D5A7345C-95F8-42F1-8654-69DDEB66BE90}" presName="compNode" presStyleCnt="0"/>
      <dgm:spPr/>
    </dgm:pt>
    <dgm:pt modelId="{2207D80E-E2B1-49A5-BD2A-A652E98726A8}" type="pres">
      <dgm:prSet presAssocID="{D5A7345C-95F8-42F1-8654-69DDEB66BE90}" presName="bgRect" presStyleLbl="bgShp" presStyleIdx="2" presStyleCnt="3"/>
      <dgm:spPr/>
    </dgm:pt>
    <dgm:pt modelId="{2353CAB5-F6C3-4007-ADA7-302E40254890}" type="pres">
      <dgm:prSet presAssocID="{D5A7345C-95F8-42F1-8654-69DDEB66BE90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ego"/>
        </a:ext>
      </dgm:extLst>
    </dgm:pt>
    <dgm:pt modelId="{212418A5-3046-4BC0-96DA-580E176BF70F}" type="pres">
      <dgm:prSet presAssocID="{D5A7345C-95F8-42F1-8654-69DDEB66BE90}" presName="spaceRect" presStyleCnt="0"/>
      <dgm:spPr/>
    </dgm:pt>
    <dgm:pt modelId="{41B06261-FB4F-44F0-9CA8-AFFF8146D8AA}" type="pres">
      <dgm:prSet presAssocID="{D5A7345C-95F8-42F1-8654-69DDEB66BE90}" presName="parTx" presStyleLbl="revTx" presStyleIdx="4" presStyleCnt="6" custScaleX="76277" custLinFactNeighborX="-17769" custLinFactNeighborY="5661">
        <dgm:presLayoutVars>
          <dgm:chMax val="0"/>
          <dgm:chPref val="0"/>
        </dgm:presLayoutVars>
      </dgm:prSet>
      <dgm:spPr/>
    </dgm:pt>
    <dgm:pt modelId="{CB46FD9E-D8F1-4E19-B30D-076376715456}" type="pres">
      <dgm:prSet presAssocID="{D5A7345C-95F8-42F1-8654-69DDEB66BE90}" presName="desTx" presStyleLbl="revTx" presStyleIdx="5" presStyleCnt="6" custScaleX="179566">
        <dgm:presLayoutVars/>
      </dgm:prSet>
      <dgm:spPr/>
    </dgm:pt>
  </dgm:ptLst>
  <dgm:cxnLst>
    <dgm:cxn modelId="{729F2902-6C8C-44DD-A249-D09377FA5589}" type="presOf" srcId="{45577E18-6C92-490A-96A6-D7E65CFAFC34}" destId="{958A89B3-381B-4C69-BF98-F21E3A52C306}" srcOrd="0" destOrd="0" presId="urn:microsoft.com/office/officeart/2018/2/layout/IconVerticalSolidList"/>
    <dgm:cxn modelId="{E22B4905-81DA-4021-BCB6-2A21A9DC398C}" type="presOf" srcId="{D5A7345C-95F8-42F1-8654-69DDEB66BE90}" destId="{41B06261-FB4F-44F0-9CA8-AFFF8146D8AA}" srcOrd="0" destOrd="0" presId="urn:microsoft.com/office/officeart/2018/2/layout/IconVerticalSolidList"/>
    <dgm:cxn modelId="{844B262B-A5F8-4A3B-95E3-B343E71A5774}" srcId="{45577E18-6C92-490A-96A6-D7E65CFAFC34}" destId="{D051D8B9-EF12-4299-A6B0-B346E1F10CCE}" srcOrd="0" destOrd="0" parTransId="{FC3CB397-07BA-48AB-B2BE-A0DA2A8A286F}" sibTransId="{48FA3A81-63AE-4C2C-857B-A33B707607B0}"/>
    <dgm:cxn modelId="{45F8C240-0324-47CB-9D9B-3EFF5274DCDD}" type="presOf" srcId="{BCB8CDE1-0A75-4283-9CB6-9827B5A1D23A}" destId="{3EC56191-2200-4072-9113-59275739D29C}" srcOrd="0" destOrd="0" presId="urn:microsoft.com/office/officeart/2018/2/layout/IconVerticalSolidList"/>
    <dgm:cxn modelId="{38BF3C46-A459-401B-9BCB-F16B68CF74E8}" type="presOf" srcId="{6535CC27-77FF-43F4-A522-F810FEC416AB}" destId="{217EF825-FB94-4B15-81E5-D71CF81D9941}" srcOrd="0" destOrd="0" presId="urn:microsoft.com/office/officeart/2018/2/layout/IconVerticalSolidList"/>
    <dgm:cxn modelId="{245B8A4D-FBB9-453F-A73C-55BC4080F8AC}" srcId="{D051D8B9-EF12-4299-A6B0-B346E1F10CCE}" destId="{BCB8CDE1-0A75-4283-9CB6-9827B5A1D23A}" srcOrd="0" destOrd="0" parTransId="{9F032754-2C8A-40D2-95DC-1F8B7AAC6BB5}" sibTransId="{94CB14F0-A215-4E70-AA5C-FECB12A522B0}"/>
    <dgm:cxn modelId="{C804F18D-60B8-40B0-87D6-83D1BA095209}" srcId="{45577E18-6C92-490A-96A6-D7E65CFAFC34}" destId="{D5A7345C-95F8-42F1-8654-69DDEB66BE90}" srcOrd="2" destOrd="0" parTransId="{A8BE9435-325B-415B-9B13-203CA751DA85}" sibTransId="{84C5A48F-AD8E-4D59-A5FA-913BB1A351E5}"/>
    <dgm:cxn modelId="{4ABAC48E-48F2-45B8-AA13-6DC4819D82C3}" srcId="{DFA7DCC1-DAF2-4EA0-84B4-80FA772AF506}" destId="{6535CC27-77FF-43F4-A522-F810FEC416AB}" srcOrd="0" destOrd="0" parTransId="{271B121D-ACB4-4611-B065-D1336E7D9A33}" sibTransId="{B8067D8B-1FCB-4E64-B283-4057C883D5B2}"/>
    <dgm:cxn modelId="{B3F85A93-3CE1-4E45-9F75-373A2EDD780F}" type="presOf" srcId="{DFA7DCC1-DAF2-4EA0-84B4-80FA772AF506}" destId="{71AF78D0-057A-47DE-B9FE-653B59BD4FB0}" srcOrd="0" destOrd="0" presId="urn:microsoft.com/office/officeart/2018/2/layout/IconVerticalSolidList"/>
    <dgm:cxn modelId="{D0BBBD9E-8A6B-456B-810D-7524D3B1C189}" type="presOf" srcId="{D051D8B9-EF12-4299-A6B0-B346E1F10CCE}" destId="{0A0B036B-8EBC-44DC-BA10-714C5D19F920}" srcOrd="0" destOrd="0" presId="urn:microsoft.com/office/officeart/2018/2/layout/IconVerticalSolidList"/>
    <dgm:cxn modelId="{BE0197CD-E089-4263-87CB-9B82EE19A993}" srcId="{45577E18-6C92-490A-96A6-D7E65CFAFC34}" destId="{DFA7DCC1-DAF2-4EA0-84B4-80FA772AF506}" srcOrd="1" destOrd="0" parTransId="{98E11C1B-AD81-42B2-820E-C28BB014717C}" sibTransId="{2ABE4D8B-CC38-4FF0-AADF-6820620DF2C5}"/>
    <dgm:cxn modelId="{E62583DB-329A-477F-88A0-DA69AA1B2C7B}" type="presOf" srcId="{F80F30E2-2872-44A6-9809-FBB44F83E28C}" destId="{CB46FD9E-D8F1-4E19-B30D-076376715456}" srcOrd="0" destOrd="0" presId="urn:microsoft.com/office/officeart/2018/2/layout/IconVerticalSolidList"/>
    <dgm:cxn modelId="{D9FEFDFC-34CE-4150-92B9-D994561B922E}" srcId="{D5A7345C-95F8-42F1-8654-69DDEB66BE90}" destId="{F80F30E2-2872-44A6-9809-FBB44F83E28C}" srcOrd="0" destOrd="0" parTransId="{58909905-83BE-4463-9F70-6C83652CD13C}" sibTransId="{E09BC18C-4961-480B-88E6-7800E21AE9D0}"/>
    <dgm:cxn modelId="{BCFA07F2-3001-4303-B3F7-1249B0E76601}" type="presParOf" srcId="{958A89B3-381B-4C69-BF98-F21E3A52C306}" destId="{CE773D3E-52F9-4AA6-9902-0CD836F11DEA}" srcOrd="0" destOrd="0" presId="urn:microsoft.com/office/officeart/2018/2/layout/IconVerticalSolidList"/>
    <dgm:cxn modelId="{064415EE-1D3C-46A0-916B-B7E280DC3D85}" type="presParOf" srcId="{CE773D3E-52F9-4AA6-9902-0CD836F11DEA}" destId="{ADD17836-BDD4-4BAF-BEC3-E8302B42ADAB}" srcOrd="0" destOrd="0" presId="urn:microsoft.com/office/officeart/2018/2/layout/IconVerticalSolidList"/>
    <dgm:cxn modelId="{A4F18A03-93B3-447B-834E-C28A7D839DD8}" type="presParOf" srcId="{CE773D3E-52F9-4AA6-9902-0CD836F11DEA}" destId="{049835B2-978B-4D41-A791-D973A5CACCF6}" srcOrd="1" destOrd="0" presId="urn:microsoft.com/office/officeart/2018/2/layout/IconVerticalSolidList"/>
    <dgm:cxn modelId="{EE455DF4-F483-4994-9169-0F57AB7371ED}" type="presParOf" srcId="{CE773D3E-52F9-4AA6-9902-0CD836F11DEA}" destId="{55041997-ED27-4FCD-920E-2A5A5EB0EEE5}" srcOrd="2" destOrd="0" presId="urn:microsoft.com/office/officeart/2018/2/layout/IconVerticalSolidList"/>
    <dgm:cxn modelId="{1C9ABA7B-846A-45B8-8222-3DDAA5A36D66}" type="presParOf" srcId="{CE773D3E-52F9-4AA6-9902-0CD836F11DEA}" destId="{0A0B036B-8EBC-44DC-BA10-714C5D19F920}" srcOrd="3" destOrd="0" presId="urn:microsoft.com/office/officeart/2018/2/layout/IconVerticalSolidList"/>
    <dgm:cxn modelId="{F44A0030-E218-4F45-B6C0-E44D998FDD0D}" type="presParOf" srcId="{CE773D3E-52F9-4AA6-9902-0CD836F11DEA}" destId="{3EC56191-2200-4072-9113-59275739D29C}" srcOrd="4" destOrd="0" presId="urn:microsoft.com/office/officeart/2018/2/layout/IconVerticalSolidList"/>
    <dgm:cxn modelId="{6F271095-2080-4E3A-8B9A-355B23FD362C}" type="presParOf" srcId="{958A89B3-381B-4C69-BF98-F21E3A52C306}" destId="{95EEF00B-6385-402F-9139-5603042A7958}" srcOrd="1" destOrd="0" presId="urn:microsoft.com/office/officeart/2018/2/layout/IconVerticalSolidList"/>
    <dgm:cxn modelId="{7D25D5D3-724D-45E4-96F5-F49998F6B1E4}" type="presParOf" srcId="{958A89B3-381B-4C69-BF98-F21E3A52C306}" destId="{73A9C226-63BA-4158-B592-1DF6DA0D5EE9}" srcOrd="2" destOrd="0" presId="urn:microsoft.com/office/officeart/2018/2/layout/IconVerticalSolidList"/>
    <dgm:cxn modelId="{36318842-0FD3-4783-8978-F3866FB1B2D2}" type="presParOf" srcId="{73A9C226-63BA-4158-B592-1DF6DA0D5EE9}" destId="{1083AB01-6543-43C4-9C8F-08EF71A8FAC0}" srcOrd="0" destOrd="0" presId="urn:microsoft.com/office/officeart/2018/2/layout/IconVerticalSolidList"/>
    <dgm:cxn modelId="{684F937C-B3CC-4C4B-B308-25DE1B58A6F2}" type="presParOf" srcId="{73A9C226-63BA-4158-B592-1DF6DA0D5EE9}" destId="{30C15B0B-2062-449C-8E98-5132BE2BF369}" srcOrd="1" destOrd="0" presId="urn:microsoft.com/office/officeart/2018/2/layout/IconVerticalSolidList"/>
    <dgm:cxn modelId="{EA73953D-1CB2-4D11-A03A-202058C01BE8}" type="presParOf" srcId="{73A9C226-63BA-4158-B592-1DF6DA0D5EE9}" destId="{C8B9D10A-0389-4E70-A822-88D55FF1C2F1}" srcOrd="2" destOrd="0" presId="urn:microsoft.com/office/officeart/2018/2/layout/IconVerticalSolidList"/>
    <dgm:cxn modelId="{65F4F86D-7CF6-4C83-9381-F780AE34A0E4}" type="presParOf" srcId="{73A9C226-63BA-4158-B592-1DF6DA0D5EE9}" destId="{71AF78D0-057A-47DE-B9FE-653B59BD4FB0}" srcOrd="3" destOrd="0" presId="urn:microsoft.com/office/officeart/2018/2/layout/IconVerticalSolidList"/>
    <dgm:cxn modelId="{6FDCA50B-A0C4-4F0C-8BFC-02B541B3F920}" type="presParOf" srcId="{73A9C226-63BA-4158-B592-1DF6DA0D5EE9}" destId="{217EF825-FB94-4B15-81E5-D71CF81D9941}" srcOrd="4" destOrd="0" presId="urn:microsoft.com/office/officeart/2018/2/layout/IconVerticalSolidList"/>
    <dgm:cxn modelId="{37799BA5-F1F6-4572-9D68-7D41B6C35B96}" type="presParOf" srcId="{958A89B3-381B-4C69-BF98-F21E3A52C306}" destId="{32C6CA23-7E32-431D-BB2F-DAE2985E3F6D}" srcOrd="3" destOrd="0" presId="urn:microsoft.com/office/officeart/2018/2/layout/IconVerticalSolidList"/>
    <dgm:cxn modelId="{585B9A93-588A-43DE-96CA-553821A43133}" type="presParOf" srcId="{958A89B3-381B-4C69-BF98-F21E3A52C306}" destId="{305F992D-0F3D-449C-8C49-DB3DDFD80131}" srcOrd="4" destOrd="0" presId="urn:microsoft.com/office/officeart/2018/2/layout/IconVerticalSolidList"/>
    <dgm:cxn modelId="{D4D89795-A7BB-4F3A-A9F1-3EEB2E93FC34}" type="presParOf" srcId="{305F992D-0F3D-449C-8C49-DB3DDFD80131}" destId="{2207D80E-E2B1-49A5-BD2A-A652E98726A8}" srcOrd="0" destOrd="0" presId="urn:microsoft.com/office/officeart/2018/2/layout/IconVerticalSolidList"/>
    <dgm:cxn modelId="{05CF5B7A-0147-43BB-A38E-4C6088BA9BBA}" type="presParOf" srcId="{305F992D-0F3D-449C-8C49-DB3DDFD80131}" destId="{2353CAB5-F6C3-4007-ADA7-302E40254890}" srcOrd="1" destOrd="0" presId="urn:microsoft.com/office/officeart/2018/2/layout/IconVerticalSolidList"/>
    <dgm:cxn modelId="{A2808D5C-51AB-4E9F-A93C-55D8BF275EAD}" type="presParOf" srcId="{305F992D-0F3D-449C-8C49-DB3DDFD80131}" destId="{212418A5-3046-4BC0-96DA-580E176BF70F}" srcOrd="2" destOrd="0" presId="urn:microsoft.com/office/officeart/2018/2/layout/IconVerticalSolidList"/>
    <dgm:cxn modelId="{D30C8DDA-18E5-4AF2-A1F8-83A143756CA6}" type="presParOf" srcId="{305F992D-0F3D-449C-8C49-DB3DDFD80131}" destId="{41B06261-FB4F-44F0-9CA8-AFFF8146D8AA}" srcOrd="3" destOrd="0" presId="urn:microsoft.com/office/officeart/2018/2/layout/IconVerticalSolidList"/>
    <dgm:cxn modelId="{B573B5C0-127D-4124-96FD-44CE710005E6}" type="presParOf" srcId="{305F992D-0F3D-449C-8C49-DB3DDFD80131}" destId="{CB46FD9E-D8F1-4E19-B30D-076376715456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EAAC67-136E-4D33-9B3F-A86C092A1F0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66DCAC4-8A23-46F2-91F8-4D5D1112D79A}">
      <dgm:prSet/>
      <dgm:spPr/>
      <dgm:t>
        <a:bodyPr/>
        <a:lstStyle/>
        <a:p>
          <a:r>
            <a:rPr lang="es-ES"/>
            <a:t>¿En qué consiste?</a:t>
          </a:r>
          <a:endParaRPr lang="en-US"/>
        </a:p>
      </dgm:t>
    </dgm:pt>
    <dgm:pt modelId="{8479B042-E29F-4055-85E2-CC794ABC2815}" type="parTrans" cxnId="{33158BE3-76EB-4663-9753-28DEFE1C3C79}">
      <dgm:prSet/>
      <dgm:spPr/>
      <dgm:t>
        <a:bodyPr/>
        <a:lstStyle/>
        <a:p>
          <a:endParaRPr lang="en-US"/>
        </a:p>
      </dgm:t>
    </dgm:pt>
    <dgm:pt modelId="{32D93DB8-BE97-4BD1-84B0-909FF4658687}" type="sibTrans" cxnId="{33158BE3-76EB-4663-9753-28DEFE1C3C79}">
      <dgm:prSet/>
      <dgm:spPr/>
      <dgm:t>
        <a:bodyPr/>
        <a:lstStyle/>
        <a:p>
          <a:endParaRPr lang="en-US"/>
        </a:p>
      </dgm:t>
    </dgm:pt>
    <dgm:pt modelId="{33B0A44F-7D2C-4724-A759-A755C75528C2}">
      <dgm:prSet/>
      <dgm:spPr/>
      <dgm:t>
        <a:bodyPr/>
        <a:lstStyle/>
        <a:p>
          <a:r>
            <a:rPr lang="es-ES" dirty="0"/>
            <a:t>Plataforma </a:t>
          </a:r>
          <a:r>
            <a:rPr lang="es-ES" dirty="0" err="1"/>
            <a:t>deeptech</a:t>
          </a:r>
          <a:r>
            <a:rPr lang="es-ES" dirty="0"/>
            <a:t> de recubrimientos funcionales y sistemas PVD para aplicaciones industriales y energéticas (p. ej., hidrógeno/energía).</a:t>
          </a:r>
          <a:endParaRPr lang="en-US" dirty="0"/>
        </a:p>
      </dgm:t>
    </dgm:pt>
    <dgm:pt modelId="{997B7409-2D75-40B9-B198-FBD8CB27897D}" type="parTrans" cxnId="{94403A03-356F-4420-96CA-5C95F446C200}">
      <dgm:prSet/>
      <dgm:spPr/>
      <dgm:t>
        <a:bodyPr/>
        <a:lstStyle/>
        <a:p>
          <a:endParaRPr lang="en-US"/>
        </a:p>
      </dgm:t>
    </dgm:pt>
    <dgm:pt modelId="{BEC864B4-ACC6-43C9-90F0-A617A6D0953E}" type="sibTrans" cxnId="{94403A03-356F-4420-96CA-5C95F446C200}">
      <dgm:prSet/>
      <dgm:spPr/>
      <dgm:t>
        <a:bodyPr/>
        <a:lstStyle/>
        <a:p>
          <a:endParaRPr lang="en-US"/>
        </a:p>
      </dgm:t>
    </dgm:pt>
    <dgm:pt modelId="{09D682C4-AA7A-414A-8219-45061E9D42D1}">
      <dgm:prSet/>
      <dgm:spPr/>
      <dgm:t>
        <a:bodyPr/>
        <a:lstStyle/>
        <a:p>
          <a:r>
            <a:rPr lang="es-ES"/>
            <a:t>Encaje STEP</a:t>
          </a:r>
          <a:endParaRPr lang="en-US"/>
        </a:p>
      </dgm:t>
    </dgm:pt>
    <dgm:pt modelId="{6BF5A33A-6680-41A2-A664-F35F826DD27E}" type="parTrans" cxnId="{8468B49F-82FA-4069-9307-59772DBAB24B}">
      <dgm:prSet/>
      <dgm:spPr/>
      <dgm:t>
        <a:bodyPr/>
        <a:lstStyle/>
        <a:p>
          <a:endParaRPr lang="en-US"/>
        </a:p>
      </dgm:t>
    </dgm:pt>
    <dgm:pt modelId="{2EEB8082-B986-4F9F-BE2C-7A0BBC051938}" type="sibTrans" cxnId="{8468B49F-82FA-4069-9307-59772DBAB24B}">
      <dgm:prSet/>
      <dgm:spPr/>
      <dgm:t>
        <a:bodyPr/>
        <a:lstStyle/>
        <a:p>
          <a:endParaRPr lang="en-US"/>
        </a:p>
      </dgm:t>
    </dgm:pt>
    <dgm:pt modelId="{7BF776F7-F91C-40BD-849C-8BABF202F3A0}">
      <dgm:prSet custT="1"/>
      <dgm:spPr/>
      <dgm:t>
        <a:bodyPr/>
        <a:lstStyle/>
        <a:p>
          <a:r>
            <a:rPr lang="es-ES" sz="1400" dirty="0"/>
            <a:t>Deep </a:t>
          </a:r>
          <a:r>
            <a:rPr lang="es-ES" sz="1400" dirty="0" err="1"/>
            <a:t>tech</a:t>
          </a:r>
          <a:r>
            <a:rPr lang="es-ES" sz="1400" dirty="0"/>
            <a:t> industrial · tecnologías limpias (según aplicación)</a:t>
          </a:r>
          <a:endParaRPr lang="en-US" sz="1400" dirty="0"/>
        </a:p>
      </dgm:t>
    </dgm:pt>
    <dgm:pt modelId="{BC6D8053-8DC6-4818-A889-CE7A268BCC83}" type="parTrans" cxnId="{87815D6B-7A6B-4101-83F4-BC8D523AFA24}">
      <dgm:prSet/>
      <dgm:spPr/>
      <dgm:t>
        <a:bodyPr/>
        <a:lstStyle/>
        <a:p>
          <a:endParaRPr lang="en-US"/>
        </a:p>
      </dgm:t>
    </dgm:pt>
    <dgm:pt modelId="{27C3C8DD-74AC-40D5-B9C8-3442F8199E3D}" type="sibTrans" cxnId="{87815D6B-7A6B-4101-83F4-BC8D523AFA24}">
      <dgm:prSet/>
      <dgm:spPr/>
      <dgm:t>
        <a:bodyPr/>
        <a:lstStyle/>
        <a:p>
          <a:endParaRPr lang="en-US"/>
        </a:p>
      </dgm:t>
    </dgm:pt>
    <dgm:pt modelId="{723D17B7-C798-4414-926D-BB93ED4D37FA}">
      <dgm:prSet/>
      <dgm:spPr/>
      <dgm:t>
        <a:bodyPr/>
        <a:lstStyle/>
        <a:p>
          <a:r>
            <a:rPr lang="es-ES"/>
            <a:t>Racional STEP</a:t>
          </a:r>
          <a:endParaRPr lang="en-US"/>
        </a:p>
      </dgm:t>
    </dgm:pt>
    <dgm:pt modelId="{A54B6071-2742-479A-A4F4-372E1693A4BA}" type="parTrans" cxnId="{4E1B2B37-87F7-4150-B406-60BDC0A49FE0}">
      <dgm:prSet/>
      <dgm:spPr/>
      <dgm:t>
        <a:bodyPr/>
        <a:lstStyle/>
        <a:p>
          <a:endParaRPr lang="en-US"/>
        </a:p>
      </dgm:t>
    </dgm:pt>
    <dgm:pt modelId="{5828A6C5-9DEA-467D-ACE7-86263DDBE56D}" type="sibTrans" cxnId="{4E1B2B37-87F7-4150-B406-60BDC0A49FE0}">
      <dgm:prSet/>
      <dgm:spPr/>
      <dgm:t>
        <a:bodyPr/>
        <a:lstStyle/>
        <a:p>
          <a:endParaRPr lang="en-US"/>
        </a:p>
      </dgm:t>
    </dgm:pt>
    <dgm:pt modelId="{4D1DBD3D-3A2A-498C-A707-C4A3B95D94AF}">
      <dgm:prSet/>
      <dgm:spPr/>
      <dgm:t>
        <a:bodyPr/>
        <a:lstStyle/>
        <a:p>
          <a:r>
            <a:rPr lang="es-ES" dirty="0"/>
            <a:t>Tecnología habilitadora avanzada con potencial de impacto industrial y mejora de rendimiento/eficiencia en procesos y componentes críticos.</a:t>
          </a:r>
          <a:endParaRPr lang="en-US" dirty="0"/>
        </a:p>
      </dgm:t>
    </dgm:pt>
    <dgm:pt modelId="{7C5788F4-6FE5-441D-98CD-E16C2EAC4BBC}" type="parTrans" cxnId="{7FE45B63-21A7-4528-BB84-D38F1D8F55FA}">
      <dgm:prSet/>
      <dgm:spPr/>
      <dgm:t>
        <a:bodyPr/>
        <a:lstStyle/>
        <a:p>
          <a:endParaRPr lang="en-US"/>
        </a:p>
      </dgm:t>
    </dgm:pt>
    <dgm:pt modelId="{82590A69-E838-4D28-B549-7FE3ED7A5FED}" type="sibTrans" cxnId="{7FE45B63-21A7-4528-BB84-D38F1D8F55FA}">
      <dgm:prSet/>
      <dgm:spPr/>
      <dgm:t>
        <a:bodyPr/>
        <a:lstStyle/>
        <a:p>
          <a:endParaRPr lang="en-US"/>
        </a:p>
      </dgm:t>
    </dgm:pt>
    <dgm:pt modelId="{1407FD84-F29D-4C22-BC7C-60D0FDAE083D}" type="pres">
      <dgm:prSet presAssocID="{2DEAAC67-136E-4D33-9B3F-A86C092A1F0A}" presName="root" presStyleCnt="0">
        <dgm:presLayoutVars>
          <dgm:dir/>
          <dgm:resizeHandles val="exact"/>
        </dgm:presLayoutVars>
      </dgm:prSet>
      <dgm:spPr/>
    </dgm:pt>
    <dgm:pt modelId="{D49FF78B-6EA7-4B36-B293-BE8CB03F3291}" type="pres">
      <dgm:prSet presAssocID="{D66DCAC4-8A23-46F2-91F8-4D5D1112D79A}" presName="compNode" presStyleCnt="0"/>
      <dgm:spPr/>
    </dgm:pt>
    <dgm:pt modelId="{FDEACD43-FB1A-47CA-BB29-8762391BBDBA}" type="pres">
      <dgm:prSet presAssocID="{D66DCAC4-8A23-46F2-91F8-4D5D1112D79A}" presName="bgRect" presStyleLbl="bgShp" presStyleIdx="0" presStyleCnt="3" custLinFactNeighborX="-1981" custLinFactNeighborY="-43"/>
      <dgm:spPr/>
    </dgm:pt>
    <dgm:pt modelId="{D4697660-F536-48F4-A0F5-1B4C6B978086}" type="pres">
      <dgm:prSet presAssocID="{D66DCAC4-8A23-46F2-91F8-4D5D1112D79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ábrica"/>
        </a:ext>
      </dgm:extLst>
    </dgm:pt>
    <dgm:pt modelId="{2DD9707C-4657-4495-99EB-821BC601D50C}" type="pres">
      <dgm:prSet presAssocID="{D66DCAC4-8A23-46F2-91F8-4D5D1112D79A}" presName="spaceRect" presStyleCnt="0"/>
      <dgm:spPr/>
    </dgm:pt>
    <dgm:pt modelId="{D92593A7-67CE-4864-A5F8-5D714A108B8A}" type="pres">
      <dgm:prSet presAssocID="{D66DCAC4-8A23-46F2-91F8-4D5D1112D79A}" presName="parTx" presStyleLbl="revTx" presStyleIdx="0" presStyleCnt="6">
        <dgm:presLayoutVars>
          <dgm:chMax val="0"/>
          <dgm:chPref val="0"/>
        </dgm:presLayoutVars>
      </dgm:prSet>
      <dgm:spPr/>
    </dgm:pt>
    <dgm:pt modelId="{00EACDB0-D8F0-4BBC-AE21-CF553368A1D2}" type="pres">
      <dgm:prSet presAssocID="{D66DCAC4-8A23-46F2-91F8-4D5D1112D79A}" presName="desTx" presStyleLbl="revTx" presStyleIdx="1" presStyleCnt="6">
        <dgm:presLayoutVars/>
      </dgm:prSet>
      <dgm:spPr/>
    </dgm:pt>
    <dgm:pt modelId="{1B631C0A-C6EC-417B-8344-BB69BA0F826C}" type="pres">
      <dgm:prSet presAssocID="{32D93DB8-BE97-4BD1-84B0-909FF4658687}" presName="sibTrans" presStyleCnt="0"/>
      <dgm:spPr/>
    </dgm:pt>
    <dgm:pt modelId="{633BB389-0FCF-49D5-9574-8BFFD273CE52}" type="pres">
      <dgm:prSet presAssocID="{09D682C4-AA7A-414A-8219-45061E9D42D1}" presName="compNode" presStyleCnt="0"/>
      <dgm:spPr/>
    </dgm:pt>
    <dgm:pt modelId="{28D55594-C285-4EA3-A16C-22B6A0AEA6E1}" type="pres">
      <dgm:prSet presAssocID="{09D682C4-AA7A-414A-8219-45061E9D42D1}" presName="bgRect" presStyleLbl="bgShp" presStyleIdx="1" presStyleCnt="3" custLinFactNeighborX="-481" custLinFactNeighborY="-3538"/>
      <dgm:spPr/>
    </dgm:pt>
    <dgm:pt modelId="{7B1A6B54-ED52-4BBC-9987-176A7259006F}" type="pres">
      <dgm:prSet presAssocID="{09D682C4-AA7A-414A-8219-45061E9D42D1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lda"/>
        </a:ext>
      </dgm:extLst>
    </dgm:pt>
    <dgm:pt modelId="{D73A220A-0E2E-41F1-912F-90D71E7B561B}" type="pres">
      <dgm:prSet presAssocID="{09D682C4-AA7A-414A-8219-45061E9D42D1}" presName="spaceRect" presStyleCnt="0"/>
      <dgm:spPr/>
    </dgm:pt>
    <dgm:pt modelId="{ED850BC8-76D8-4F5D-9147-DE902C05A233}" type="pres">
      <dgm:prSet presAssocID="{09D682C4-AA7A-414A-8219-45061E9D42D1}" presName="parTx" presStyleLbl="revTx" presStyleIdx="2" presStyleCnt="6">
        <dgm:presLayoutVars>
          <dgm:chMax val="0"/>
          <dgm:chPref val="0"/>
        </dgm:presLayoutVars>
      </dgm:prSet>
      <dgm:spPr/>
    </dgm:pt>
    <dgm:pt modelId="{C159A290-47BE-4974-BEC0-FA976D93958A}" type="pres">
      <dgm:prSet presAssocID="{09D682C4-AA7A-414A-8219-45061E9D42D1}" presName="desTx" presStyleLbl="revTx" presStyleIdx="3" presStyleCnt="6">
        <dgm:presLayoutVars/>
      </dgm:prSet>
      <dgm:spPr/>
    </dgm:pt>
    <dgm:pt modelId="{5190A1D2-A842-4D6C-A174-EA9D294411EA}" type="pres">
      <dgm:prSet presAssocID="{2EEB8082-B986-4F9F-BE2C-7A0BBC051938}" presName="sibTrans" presStyleCnt="0"/>
      <dgm:spPr/>
    </dgm:pt>
    <dgm:pt modelId="{178C4979-4F3B-41C6-87A2-DCA258D1064B}" type="pres">
      <dgm:prSet presAssocID="{723D17B7-C798-4414-926D-BB93ED4D37FA}" presName="compNode" presStyleCnt="0"/>
      <dgm:spPr/>
    </dgm:pt>
    <dgm:pt modelId="{320AD381-F49E-40C8-B007-6E4E94E401D8}" type="pres">
      <dgm:prSet presAssocID="{723D17B7-C798-4414-926D-BB93ED4D37FA}" presName="bgRect" presStyleLbl="bgShp" presStyleIdx="2" presStyleCnt="3" custLinFactNeighborX="-1139"/>
      <dgm:spPr/>
    </dgm:pt>
    <dgm:pt modelId="{8F410E00-DC7F-4ECE-A46A-85F7A62A92E1}" type="pres">
      <dgm:prSet presAssocID="{723D17B7-C798-4414-926D-BB93ED4D37FA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E9477C8-2446-4607-A39E-9CD3030C1831}" type="pres">
      <dgm:prSet presAssocID="{723D17B7-C798-4414-926D-BB93ED4D37FA}" presName="spaceRect" presStyleCnt="0"/>
      <dgm:spPr/>
    </dgm:pt>
    <dgm:pt modelId="{BD546DB2-CED3-489E-B141-4FD757057016}" type="pres">
      <dgm:prSet presAssocID="{723D17B7-C798-4414-926D-BB93ED4D37FA}" presName="parTx" presStyleLbl="revTx" presStyleIdx="4" presStyleCnt="6">
        <dgm:presLayoutVars>
          <dgm:chMax val="0"/>
          <dgm:chPref val="0"/>
        </dgm:presLayoutVars>
      </dgm:prSet>
      <dgm:spPr/>
    </dgm:pt>
    <dgm:pt modelId="{DA8389DA-1993-4150-B83C-D286AAED6271}" type="pres">
      <dgm:prSet presAssocID="{723D17B7-C798-4414-926D-BB93ED4D37FA}" presName="desTx" presStyleLbl="revTx" presStyleIdx="5" presStyleCnt="6">
        <dgm:presLayoutVars/>
      </dgm:prSet>
      <dgm:spPr/>
    </dgm:pt>
  </dgm:ptLst>
  <dgm:cxnLst>
    <dgm:cxn modelId="{94403A03-356F-4420-96CA-5C95F446C200}" srcId="{D66DCAC4-8A23-46F2-91F8-4D5D1112D79A}" destId="{33B0A44F-7D2C-4724-A759-A755C75528C2}" srcOrd="0" destOrd="0" parTransId="{997B7409-2D75-40B9-B198-FBD8CB27897D}" sibTransId="{BEC864B4-ACC6-43C9-90F0-A617A6D0953E}"/>
    <dgm:cxn modelId="{E8C66C33-F0E9-41D1-9F94-E612D81629AB}" type="presOf" srcId="{723D17B7-C798-4414-926D-BB93ED4D37FA}" destId="{BD546DB2-CED3-489E-B141-4FD757057016}" srcOrd="0" destOrd="0" presId="urn:microsoft.com/office/officeart/2018/2/layout/IconVerticalSolidList"/>
    <dgm:cxn modelId="{34633834-B178-4419-9A4E-8A4813110B61}" type="presOf" srcId="{09D682C4-AA7A-414A-8219-45061E9D42D1}" destId="{ED850BC8-76D8-4F5D-9147-DE902C05A233}" srcOrd="0" destOrd="0" presId="urn:microsoft.com/office/officeart/2018/2/layout/IconVerticalSolidList"/>
    <dgm:cxn modelId="{4E1B2B37-87F7-4150-B406-60BDC0A49FE0}" srcId="{2DEAAC67-136E-4D33-9B3F-A86C092A1F0A}" destId="{723D17B7-C798-4414-926D-BB93ED4D37FA}" srcOrd="2" destOrd="0" parTransId="{A54B6071-2742-479A-A4F4-372E1693A4BA}" sibTransId="{5828A6C5-9DEA-467D-ACE7-86263DDBE56D}"/>
    <dgm:cxn modelId="{FC6A7240-E4C1-4AAA-84D6-E2892D6BBF48}" type="presOf" srcId="{2DEAAC67-136E-4D33-9B3F-A86C092A1F0A}" destId="{1407FD84-F29D-4C22-BC7C-60D0FDAE083D}" srcOrd="0" destOrd="0" presId="urn:microsoft.com/office/officeart/2018/2/layout/IconVerticalSolidList"/>
    <dgm:cxn modelId="{8EC7D561-4073-4CD4-8769-F604AB059882}" type="presOf" srcId="{4D1DBD3D-3A2A-498C-A707-C4A3B95D94AF}" destId="{DA8389DA-1993-4150-B83C-D286AAED6271}" srcOrd="0" destOrd="0" presId="urn:microsoft.com/office/officeart/2018/2/layout/IconVerticalSolidList"/>
    <dgm:cxn modelId="{7FE45B63-21A7-4528-BB84-D38F1D8F55FA}" srcId="{723D17B7-C798-4414-926D-BB93ED4D37FA}" destId="{4D1DBD3D-3A2A-498C-A707-C4A3B95D94AF}" srcOrd="0" destOrd="0" parTransId="{7C5788F4-6FE5-441D-98CD-E16C2EAC4BBC}" sibTransId="{82590A69-E838-4D28-B549-7FE3ED7A5FED}"/>
    <dgm:cxn modelId="{87815D6B-7A6B-4101-83F4-BC8D523AFA24}" srcId="{09D682C4-AA7A-414A-8219-45061E9D42D1}" destId="{7BF776F7-F91C-40BD-849C-8BABF202F3A0}" srcOrd="0" destOrd="0" parTransId="{BC6D8053-8DC6-4818-A889-CE7A268BCC83}" sibTransId="{27C3C8DD-74AC-40D5-B9C8-3442F8199E3D}"/>
    <dgm:cxn modelId="{AD21C570-7600-4212-BA66-3E7F70B3639F}" type="presOf" srcId="{7BF776F7-F91C-40BD-849C-8BABF202F3A0}" destId="{C159A290-47BE-4974-BEC0-FA976D93958A}" srcOrd="0" destOrd="0" presId="urn:microsoft.com/office/officeart/2018/2/layout/IconVerticalSolidList"/>
    <dgm:cxn modelId="{F8C1D456-DA0A-45FA-B8A0-D18E7EB42C64}" type="presOf" srcId="{33B0A44F-7D2C-4724-A759-A755C75528C2}" destId="{00EACDB0-D8F0-4BBC-AE21-CF553368A1D2}" srcOrd="0" destOrd="0" presId="urn:microsoft.com/office/officeart/2018/2/layout/IconVerticalSolidList"/>
    <dgm:cxn modelId="{8468B49F-82FA-4069-9307-59772DBAB24B}" srcId="{2DEAAC67-136E-4D33-9B3F-A86C092A1F0A}" destId="{09D682C4-AA7A-414A-8219-45061E9D42D1}" srcOrd="1" destOrd="0" parTransId="{6BF5A33A-6680-41A2-A664-F35F826DD27E}" sibTransId="{2EEB8082-B986-4F9F-BE2C-7A0BBC051938}"/>
    <dgm:cxn modelId="{33158BE3-76EB-4663-9753-28DEFE1C3C79}" srcId="{2DEAAC67-136E-4D33-9B3F-A86C092A1F0A}" destId="{D66DCAC4-8A23-46F2-91F8-4D5D1112D79A}" srcOrd="0" destOrd="0" parTransId="{8479B042-E29F-4055-85E2-CC794ABC2815}" sibTransId="{32D93DB8-BE97-4BD1-84B0-909FF4658687}"/>
    <dgm:cxn modelId="{CD5FD6E6-5CFA-45AF-A51B-FBCEA0E63657}" type="presOf" srcId="{D66DCAC4-8A23-46F2-91F8-4D5D1112D79A}" destId="{D92593A7-67CE-4864-A5F8-5D714A108B8A}" srcOrd="0" destOrd="0" presId="urn:microsoft.com/office/officeart/2018/2/layout/IconVerticalSolidList"/>
    <dgm:cxn modelId="{8A455E40-54EF-4207-BF20-E743995D88FA}" type="presParOf" srcId="{1407FD84-F29D-4C22-BC7C-60D0FDAE083D}" destId="{D49FF78B-6EA7-4B36-B293-BE8CB03F3291}" srcOrd="0" destOrd="0" presId="urn:microsoft.com/office/officeart/2018/2/layout/IconVerticalSolidList"/>
    <dgm:cxn modelId="{8D82985C-EACB-4D46-B27C-29A626A8859F}" type="presParOf" srcId="{D49FF78B-6EA7-4B36-B293-BE8CB03F3291}" destId="{FDEACD43-FB1A-47CA-BB29-8762391BBDBA}" srcOrd="0" destOrd="0" presId="urn:microsoft.com/office/officeart/2018/2/layout/IconVerticalSolidList"/>
    <dgm:cxn modelId="{70B2AC4F-C115-4484-BB75-1D5CAB3837F3}" type="presParOf" srcId="{D49FF78B-6EA7-4B36-B293-BE8CB03F3291}" destId="{D4697660-F536-48F4-A0F5-1B4C6B978086}" srcOrd="1" destOrd="0" presId="urn:microsoft.com/office/officeart/2018/2/layout/IconVerticalSolidList"/>
    <dgm:cxn modelId="{8F26A96E-158A-4AC9-876D-977AAE9D5541}" type="presParOf" srcId="{D49FF78B-6EA7-4B36-B293-BE8CB03F3291}" destId="{2DD9707C-4657-4495-99EB-821BC601D50C}" srcOrd="2" destOrd="0" presId="urn:microsoft.com/office/officeart/2018/2/layout/IconVerticalSolidList"/>
    <dgm:cxn modelId="{9A5DE71E-254C-4988-92E2-3FDA449FA036}" type="presParOf" srcId="{D49FF78B-6EA7-4B36-B293-BE8CB03F3291}" destId="{D92593A7-67CE-4864-A5F8-5D714A108B8A}" srcOrd="3" destOrd="0" presId="urn:microsoft.com/office/officeart/2018/2/layout/IconVerticalSolidList"/>
    <dgm:cxn modelId="{7A46D47D-52B1-4195-85BD-25142D66143B}" type="presParOf" srcId="{D49FF78B-6EA7-4B36-B293-BE8CB03F3291}" destId="{00EACDB0-D8F0-4BBC-AE21-CF553368A1D2}" srcOrd="4" destOrd="0" presId="urn:microsoft.com/office/officeart/2018/2/layout/IconVerticalSolidList"/>
    <dgm:cxn modelId="{F16E6BB3-25D1-4AF0-9AA5-06BD7E8A4892}" type="presParOf" srcId="{1407FD84-F29D-4C22-BC7C-60D0FDAE083D}" destId="{1B631C0A-C6EC-417B-8344-BB69BA0F826C}" srcOrd="1" destOrd="0" presId="urn:microsoft.com/office/officeart/2018/2/layout/IconVerticalSolidList"/>
    <dgm:cxn modelId="{3EFF21C0-C5BD-4B47-B2FF-3BCE8C2445B7}" type="presParOf" srcId="{1407FD84-F29D-4C22-BC7C-60D0FDAE083D}" destId="{633BB389-0FCF-49D5-9574-8BFFD273CE52}" srcOrd="2" destOrd="0" presId="urn:microsoft.com/office/officeart/2018/2/layout/IconVerticalSolidList"/>
    <dgm:cxn modelId="{831E5916-1B14-4745-86FB-45B565C6B159}" type="presParOf" srcId="{633BB389-0FCF-49D5-9574-8BFFD273CE52}" destId="{28D55594-C285-4EA3-A16C-22B6A0AEA6E1}" srcOrd="0" destOrd="0" presId="urn:microsoft.com/office/officeart/2018/2/layout/IconVerticalSolidList"/>
    <dgm:cxn modelId="{5AB44A1A-988A-4194-9D5C-AAA6CA4E6F59}" type="presParOf" srcId="{633BB389-0FCF-49D5-9574-8BFFD273CE52}" destId="{7B1A6B54-ED52-4BBC-9987-176A7259006F}" srcOrd="1" destOrd="0" presId="urn:microsoft.com/office/officeart/2018/2/layout/IconVerticalSolidList"/>
    <dgm:cxn modelId="{68117E3A-5109-430B-87C5-1C3EE1F91A9D}" type="presParOf" srcId="{633BB389-0FCF-49D5-9574-8BFFD273CE52}" destId="{D73A220A-0E2E-41F1-912F-90D71E7B561B}" srcOrd="2" destOrd="0" presId="urn:microsoft.com/office/officeart/2018/2/layout/IconVerticalSolidList"/>
    <dgm:cxn modelId="{FDADCD9E-2A4D-4DC5-9540-C3248A68B556}" type="presParOf" srcId="{633BB389-0FCF-49D5-9574-8BFFD273CE52}" destId="{ED850BC8-76D8-4F5D-9147-DE902C05A233}" srcOrd="3" destOrd="0" presId="urn:microsoft.com/office/officeart/2018/2/layout/IconVerticalSolidList"/>
    <dgm:cxn modelId="{E23AB2B1-E5CE-44D2-8688-C2AA1A4C8998}" type="presParOf" srcId="{633BB389-0FCF-49D5-9574-8BFFD273CE52}" destId="{C159A290-47BE-4974-BEC0-FA976D93958A}" srcOrd="4" destOrd="0" presId="urn:microsoft.com/office/officeart/2018/2/layout/IconVerticalSolidList"/>
    <dgm:cxn modelId="{AB3CE83C-1324-4155-B203-F8CE544165C0}" type="presParOf" srcId="{1407FD84-F29D-4C22-BC7C-60D0FDAE083D}" destId="{5190A1D2-A842-4D6C-A174-EA9D294411EA}" srcOrd="3" destOrd="0" presId="urn:microsoft.com/office/officeart/2018/2/layout/IconVerticalSolidList"/>
    <dgm:cxn modelId="{6EE35D54-0F6F-49F2-A90D-21241AD1208B}" type="presParOf" srcId="{1407FD84-F29D-4C22-BC7C-60D0FDAE083D}" destId="{178C4979-4F3B-41C6-87A2-DCA258D1064B}" srcOrd="4" destOrd="0" presId="urn:microsoft.com/office/officeart/2018/2/layout/IconVerticalSolidList"/>
    <dgm:cxn modelId="{85B492C4-D39B-4566-AA0D-A1580063C701}" type="presParOf" srcId="{178C4979-4F3B-41C6-87A2-DCA258D1064B}" destId="{320AD381-F49E-40C8-B007-6E4E94E401D8}" srcOrd="0" destOrd="0" presId="urn:microsoft.com/office/officeart/2018/2/layout/IconVerticalSolidList"/>
    <dgm:cxn modelId="{DAB385FA-8477-477C-A14F-B6232793E955}" type="presParOf" srcId="{178C4979-4F3B-41C6-87A2-DCA258D1064B}" destId="{8F410E00-DC7F-4ECE-A46A-85F7A62A92E1}" srcOrd="1" destOrd="0" presId="urn:microsoft.com/office/officeart/2018/2/layout/IconVerticalSolidList"/>
    <dgm:cxn modelId="{11020021-E74E-4679-A8CD-FEAC8E73B65F}" type="presParOf" srcId="{178C4979-4F3B-41C6-87A2-DCA258D1064B}" destId="{1E9477C8-2446-4607-A39E-9CD3030C1831}" srcOrd="2" destOrd="0" presId="urn:microsoft.com/office/officeart/2018/2/layout/IconVerticalSolidList"/>
    <dgm:cxn modelId="{E06549F3-B377-44B2-8102-D4F18A3AAC92}" type="presParOf" srcId="{178C4979-4F3B-41C6-87A2-DCA258D1064B}" destId="{BD546DB2-CED3-489E-B141-4FD757057016}" srcOrd="3" destOrd="0" presId="urn:microsoft.com/office/officeart/2018/2/layout/IconVerticalSolidList"/>
    <dgm:cxn modelId="{F023C818-37AD-4DBD-98E0-67A0E59F313F}" type="presParOf" srcId="{178C4979-4F3B-41C6-87A2-DCA258D1064B}" destId="{DA8389DA-1993-4150-B83C-D286AAED6271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1E112C-1CCF-47B7-AF30-3BA449EC211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51A8CC26-B07F-48D3-AB00-BE309CFE9DBA}">
      <dgm:prSet/>
      <dgm:spPr/>
      <dgm:t>
        <a:bodyPr/>
        <a:lstStyle/>
        <a:p>
          <a:r>
            <a:rPr lang="es-ES" dirty="0"/>
            <a:t>¿En qué consiste?</a:t>
          </a:r>
          <a:endParaRPr lang="en-US" dirty="0"/>
        </a:p>
      </dgm:t>
    </dgm:pt>
    <dgm:pt modelId="{0DDF495D-F45C-44E7-AEAA-192AC228811D}" type="parTrans" cxnId="{34558E30-15A5-4AE8-A5A6-B3BF1B3B7FC8}">
      <dgm:prSet/>
      <dgm:spPr/>
      <dgm:t>
        <a:bodyPr/>
        <a:lstStyle/>
        <a:p>
          <a:endParaRPr lang="en-US"/>
        </a:p>
      </dgm:t>
    </dgm:pt>
    <dgm:pt modelId="{AE95684B-E8C0-44CE-9A70-130352E2E16B}" type="sibTrans" cxnId="{34558E30-15A5-4AE8-A5A6-B3BF1B3B7FC8}">
      <dgm:prSet/>
      <dgm:spPr/>
      <dgm:t>
        <a:bodyPr/>
        <a:lstStyle/>
        <a:p>
          <a:endParaRPr lang="en-US"/>
        </a:p>
      </dgm:t>
    </dgm:pt>
    <dgm:pt modelId="{52B20653-36B7-4D29-A496-BFEF5CF516CF}">
      <dgm:prSet custT="1"/>
      <dgm:spPr/>
      <dgm:t>
        <a:bodyPr/>
        <a:lstStyle/>
        <a:p>
          <a:pPr algn="just"/>
          <a:r>
            <a:rPr lang="es-ES" sz="1400" dirty="0"/>
            <a:t>Dispositivo médico basado en plasma frío atmosférico para tratar úlceras/heridas crónicas con potencial ahorro de costes asistenciales.</a:t>
          </a:r>
          <a:endParaRPr lang="en-US" sz="1400" dirty="0"/>
        </a:p>
      </dgm:t>
    </dgm:pt>
    <dgm:pt modelId="{F48F4127-5065-47D9-BFFB-55F0450A280D}" type="parTrans" cxnId="{816FB12C-9E66-41C4-A693-F1A8B239B460}">
      <dgm:prSet/>
      <dgm:spPr/>
      <dgm:t>
        <a:bodyPr/>
        <a:lstStyle/>
        <a:p>
          <a:endParaRPr lang="en-US"/>
        </a:p>
      </dgm:t>
    </dgm:pt>
    <dgm:pt modelId="{DC1F488A-EA05-4A61-9BB6-A2B3E800E7AF}" type="sibTrans" cxnId="{816FB12C-9E66-41C4-A693-F1A8B239B460}">
      <dgm:prSet/>
      <dgm:spPr/>
      <dgm:t>
        <a:bodyPr/>
        <a:lstStyle/>
        <a:p>
          <a:endParaRPr lang="en-US"/>
        </a:p>
      </dgm:t>
    </dgm:pt>
    <dgm:pt modelId="{A1AB904A-8327-4A08-BC69-17A8654CE032}">
      <dgm:prSet/>
      <dgm:spPr/>
      <dgm:t>
        <a:bodyPr/>
        <a:lstStyle/>
        <a:p>
          <a:r>
            <a:rPr lang="es-ES" dirty="0"/>
            <a:t>Encaje STEP</a:t>
          </a:r>
          <a:endParaRPr lang="en-US" dirty="0"/>
        </a:p>
      </dgm:t>
    </dgm:pt>
    <dgm:pt modelId="{574B19A4-EC6E-41EA-B21B-FEFE5A5C7353}" type="parTrans" cxnId="{2A9D86C1-0917-4B54-AB45-493010B3643E}">
      <dgm:prSet/>
      <dgm:spPr/>
      <dgm:t>
        <a:bodyPr/>
        <a:lstStyle/>
        <a:p>
          <a:endParaRPr lang="en-US"/>
        </a:p>
      </dgm:t>
    </dgm:pt>
    <dgm:pt modelId="{FBA71B48-636B-4951-A69C-06E050B4A434}" type="sibTrans" cxnId="{2A9D86C1-0917-4B54-AB45-493010B3643E}">
      <dgm:prSet/>
      <dgm:spPr/>
      <dgm:t>
        <a:bodyPr/>
        <a:lstStyle/>
        <a:p>
          <a:endParaRPr lang="en-US"/>
        </a:p>
      </dgm:t>
    </dgm:pt>
    <dgm:pt modelId="{C9B2F52C-103F-4CAD-8369-77065E594A23}">
      <dgm:prSet custT="1"/>
      <dgm:spPr/>
      <dgm:t>
        <a:bodyPr/>
        <a:lstStyle/>
        <a:p>
          <a:r>
            <a:rPr lang="es-ES" sz="1800" dirty="0"/>
            <a:t>Biotecnologías / salud · </a:t>
          </a:r>
          <a:r>
            <a:rPr lang="es-ES" sz="1800" dirty="0" err="1"/>
            <a:t>medtech</a:t>
          </a:r>
          <a:r>
            <a:rPr lang="es-ES" sz="1800" dirty="0"/>
            <a:t> avanzado</a:t>
          </a:r>
          <a:endParaRPr lang="en-US" sz="1800" dirty="0"/>
        </a:p>
      </dgm:t>
    </dgm:pt>
    <dgm:pt modelId="{38153940-16AA-46B9-AED8-FB90B619DCF8}" type="parTrans" cxnId="{D93D80A0-525F-452B-B269-1E46951F41AA}">
      <dgm:prSet/>
      <dgm:spPr/>
      <dgm:t>
        <a:bodyPr/>
        <a:lstStyle/>
        <a:p>
          <a:endParaRPr lang="en-US"/>
        </a:p>
      </dgm:t>
    </dgm:pt>
    <dgm:pt modelId="{BA42CBD6-5E97-4A46-BEEB-9AADB46D0753}" type="sibTrans" cxnId="{D93D80A0-525F-452B-B269-1E46951F41AA}">
      <dgm:prSet/>
      <dgm:spPr/>
      <dgm:t>
        <a:bodyPr/>
        <a:lstStyle/>
        <a:p>
          <a:endParaRPr lang="en-US"/>
        </a:p>
      </dgm:t>
    </dgm:pt>
    <dgm:pt modelId="{B8C7281B-E34B-4D95-BCCD-F06DA4533834}">
      <dgm:prSet/>
      <dgm:spPr/>
      <dgm:t>
        <a:bodyPr/>
        <a:lstStyle/>
        <a:p>
          <a:r>
            <a:rPr lang="es-ES"/>
            <a:t>Racional STEP</a:t>
          </a:r>
          <a:endParaRPr lang="en-US"/>
        </a:p>
      </dgm:t>
    </dgm:pt>
    <dgm:pt modelId="{3E7C4738-C44F-4F0C-846B-A5C04523C8BD}" type="parTrans" cxnId="{606EB226-6117-4185-B23A-7D4E5A1973E1}">
      <dgm:prSet/>
      <dgm:spPr/>
      <dgm:t>
        <a:bodyPr/>
        <a:lstStyle/>
        <a:p>
          <a:endParaRPr lang="en-US"/>
        </a:p>
      </dgm:t>
    </dgm:pt>
    <dgm:pt modelId="{A5590039-CEB0-406E-B8FF-F17427A832C9}" type="sibTrans" cxnId="{606EB226-6117-4185-B23A-7D4E5A1973E1}">
      <dgm:prSet/>
      <dgm:spPr/>
      <dgm:t>
        <a:bodyPr/>
        <a:lstStyle/>
        <a:p>
          <a:endParaRPr lang="en-US"/>
        </a:p>
      </dgm:t>
    </dgm:pt>
    <dgm:pt modelId="{F091CF8C-4F4E-4BCA-B356-24E1F99EA7D5}">
      <dgm:prSet custT="1"/>
      <dgm:spPr/>
      <dgm:t>
        <a:bodyPr/>
        <a:lstStyle/>
        <a:p>
          <a:pPr algn="just"/>
          <a:r>
            <a:rPr lang="es-ES" sz="1200" dirty="0"/>
            <a:t>Innovación sanitaria con alto impacto potencial y capacidad de despliegue; contribuye a resiliencia sanitaria y eficiencia del sistema.</a:t>
          </a:r>
          <a:endParaRPr lang="en-US" sz="1200" dirty="0"/>
        </a:p>
      </dgm:t>
    </dgm:pt>
    <dgm:pt modelId="{BD93F1D0-0537-4BA6-A1C8-9D1E6EE80C6B}" type="parTrans" cxnId="{5F87D52A-4CAA-44C7-9C8D-C8B084EEBAA6}">
      <dgm:prSet/>
      <dgm:spPr/>
      <dgm:t>
        <a:bodyPr/>
        <a:lstStyle/>
        <a:p>
          <a:endParaRPr lang="en-US"/>
        </a:p>
      </dgm:t>
    </dgm:pt>
    <dgm:pt modelId="{AA61EC24-653A-4F35-B20E-DCE7F09A4F1C}" type="sibTrans" cxnId="{5F87D52A-4CAA-44C7-9C8D-C8B084EEBAA6}">
      <dgm:prSet/>
      <dgm:spPr/>
      <dgm:t>
        <a:bodyPr/>
        <a:lstStyle/>
        <a:p>
          <a:endParaRPr lang="en-US"/>
        </a:p>
      </dgm:t>
    </dgm:pt>
    <dgm:pt modelId="{A20A04B4-F115-4354-A82D-9499ADF3A3FF}" type="pres">
      <dgm:prSet presAssocID="{9E1E112C-1CCF-47B7-AF30-3BA449EC2113}" presName="root" presStyleCnt="0">
        <dgm:presLayoutVars>
          <dgm:dir/>
          <dgm:resizeHandles val="exact"/>
        </dgm:presLayoutVars>
      </dgm:prSet>
      <dgm:spPr/>
    </dgm:pt>
    <dgm:pt modelId="{8877D46B-A3F1-4857-9983-95D79084B392}" type="pres">
      <dgm:prSet presAssocID="{51A8CC26-B07F-48D3-AB00-BE309CFE9DBA}" presName="compNode" presStyleCnt="0"/>
      <dgm:spPr/>
    </dgm:pt>
    <dgm:pt modelId="{CF68E87C-6CF4-4427-A4C0-8A8E7B377A0D}" type="pres">
      <dgm:prSet presAssocID="{51A8CC26-B07F-48D3-AB00-BE309CFE9DBA}" presName="bgRect" presStyleLbl="bgShp" presStyleIdx="0" presStyleCnt="3" custLinFactNeighborX="-7572" custLinFactNeighborY="-10833"/>
      <dgm:spPr/>
    </dgm:pt>
    <dgm:pt modelId="{1B39BCDA-0C5F-478F-BC2D-0F440DD7895D}" type="pres">
      <dgm:prSet presAssocID="{51A8CC26-B07F-48D3-AB00-BE309CFE9DB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stetoscopio"/>
        </a:ext>
      </dgm:extLst>
    </dgm:pt>
    <dgm:pt modelId="{F0D3B34D-1231-4D60-A5F3-EEBE53DBB7CE}" type="pres">
      <dgm:prSet presAssocID="{51A8CC26-B07F-48D3-AB00-BE309CFE9DBA}" presName="spaceRect" presStyleCnt="0"/>
      <dgm:spPr/>
    </dgm:pt>
    <dgm:pt modelId="{0CD33540-B1F3-4282-87FF-DB9EFD2E0120}" type="pres">
      <dgm:prSet presAssocID="{51A8CC26-B07F-48D3-AB00-BE309CFE9DBA}" presName="parTx" presStyleLbl="revTx" presStyleIdx="0" presStyleCnt="6" custScaleX="82165" custLinFactNeighborX="-15477" custLinFactNeighborY="282">
        <dgm:presLayoutVars>
          <dgm:chMax val="0"/>
          <dgm:chPref val="0"/>
        </dgm:presLayoutVars>
      </dgm:prSet>
      <dgm:spPr/>
    </dgm:pt>
    <dgm:pt modelId="{05DECC88-BEAB-40E2-A7FB-AD2D9CABECEF}" type="pres">
      <dgm:prSet presAssocID="{51A8CC26-B07F-48D3-AB00-BE309CFE9DBA}" presName="desTx" presStyleLbl="revTx" presStyleIdx="1" presStyleCnt="6" custScaleX="118248" custScaleY="108549" custLinFactNeighborX="71079" custLinFactNeighborY="843">
        <dgm:presLayoutVars/>
      </dgm:prSet>
      <dgm:spPr/>
    </dgm:pt>
    <dgm:pt modelId="{77F8C1C5-7990-4752-9376-9EC00727AD69}" type="pres">
      <dgm:prSet presAssocID="{AE95684B-E8C0-44CE-9A70-130352E2E16B}" presName="sibTrans" presStyleCnt="0"/>
      <dgm:spPr/>
    </dgm:pt>
    <dgm:pt modelId="{E6A1091B-EB15-4738-BEC8-8E1B9CE76D2D}" type="pres">
      <dgm:prSet presAssocID="{A1AB904A-8327-4A08-BC69-17A8654CE032}" presName="compNode" presStyleCnt="0"/>
      <dgm:spPr/>
    </dgm:pt>
    <dgm:pt modelId="{462D7DD9-3AA9-44FE-AA0B-9DD90402169D}" type="pres">
      <dgm:prSet presAssocID="{A1AB904A-8327-4A08-BC69-17A8654CE032}" presName="bgRect" presStyleLbl="bgShp" presStyleIdx="1" presStyleCnt="3"/>
      <dgm:spPr/>
    </dgm:pt>
    <dgm:pt modelId="{8808BA1D-B83F-47E5-8D8E-74BDAD0E24C0}" type="pres">
      <dgm:prSet presAssocID="{A1AB904A-8327-4A08-BC69-17A8654CE032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lda"/>
        </a:ext>
      </dgm:extLst>
    </dgm:pt>
    <dgm:pt modelId="{9290FD72-CDC6-412C-AFE7-3E5C545CA09E}" type="pres">
      <dgm:prSet presAssocID="{A1AB904A-8327-4A08-BC69-17A8654CE032}" presName="spaceRect" presStyleCnt="0"/>
      <dgm:spPr/>
    </dgm:pt>
    <dgm:pt modelId="{A4033F6D-A143-4945-A64C-EC5DD2DFB197}" type="pres">
      <dgm:prSet presAssocID="{A1AB904A-8327-4A08-BC69-17A8654CE032}" presName="parTx" presStyleLbl="revTx" presStyleIdx="2" presStyleCnt="6" custScaleX="77957" custLinFactNeighborX="-12952" custLinFactNeighborY="1800">
        <dgm:presLayoutVars>
          <dgm:chMax val="0"/>
          <dgm:chPref val="0"/>
        </dgm:presLayoutVars>
      </dgm:prSet>
      <dgm:spPr/>
    </dgm:pt>
    <dgm:pt modelId="{D6F27BE2-5FDC-406A-892B-AB44255F646E}" type="pres">
      <dgm:prSet presAssocID="{A1AB904A-8327-4A08-BC69-17A8654CE032}" presName="desTx" presStyleLbl="revTx" presStyleIdx="3" presStyleCnt="6" custLinFactNeighborX="30335" custLinFactNeighborY="-2044">
        <dgm:presLayoutVars/>
      </dgm:prSet>
      <dgm:spPr/>
    </dgm:pt>
    <dgm:pt modelId="{4F59018B-EDE4-4A8D-A813-53ED90F881D8}" type="pres">
      <dgm:prSet presAssocID="{FBA71B48-636B-4951-A69C-06E050B4A434}" presName="sibTrans" presStyleCnt="0"/>
      <dgm:spPr/>
    </dgm:pt>
    <dgm:pt modelId="{18D1A8A0-4D96-4CBE-9B74-B916A61C1C59}" type="pres">
      <dgm:prSet presAssocID="{B8C7281B-E34B-4D95-BCCD-F06DA4533834}" presName="compNode" presStyleCnt="0"/>
      <dgm:spPr/>
    </dgm:pt>
    <dgm:pt modelId="{6F343794-4CE1-4ED5-B0C7-C1E439BC5A02}" type="pres">
      <dgm:prSet presAssocID="{B8C7281B-E34B-4D95-BCCD-F06DA4533834}" presName="bgRect" presStyleLbl="bgShp" presStyleIdx="2" presStyleCnt="3"/>
      <dgm:spPr/>
    </dgm:pt>
    <dgm:pt modelId="{2586DB8C-857A-4942-A6CF-6102D47AF63D}" type="pres">
      <dgm:prSet presAssocID="{B8C7281B-E34B-4D95-BCCD-F06DA453383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F52AA9C0-7F4B-4C55-9429-49448B40735E}" type="pres">
      <dgm:prSet presAssocID="{B8C7281B-E34B-4D95-BCCD-F06DA4533834}" presName="spaceRect" presStyleCnt="0"/>
      <dgm:spPr/>
    </dgm:pt>
    <dgm:pt modelId="{C6A3231C-5635-476A-827C-4FBE33003BED}" type="pres">
      <dgm:prSet presAssocID="{B8C7281B-E34B-4D95-BCCD-F06DA4533834}" presName="parTx" presStyleLbl="revTx" presStyleIdx="4" presStyleCnt="6">
        <dgm:presLayoutVars>
          <dgm:chMax val="0"/>
          <dgm:chPref val="0"/>
        </dgm:presLayoutVars>
      </dgm:prSet>
      <dgm:spPr/>
    </dgm:pt>
    <dgm:pt modelId="{85AC134E-DDC1-47A2-896B-113DE17E9293}" type="pres">
      <dgm:prSet presAssocID="{B8C7281B-E34B-4D95-BCCD-F06DA4533834}" presName="desTx" presStyleLbl="revTx" presStyleIdx="5" presStyleCnt="6" custScaleX="105464">
        <dgm:presLayoutVars/>
      </dgm:prSet>
      <dgm:spPr/>
    </dgm:pt>
  </dgm:ptLst>
  <dgm:cxnLst>
    <dgm:cxn modelId="{58246B06-1E28-4927-A67B-7FDA18577482}" type="presOf" srcId="{F091CF8C-4F4E-4BCA-B356-24E1F99EA7D5}" destId="{85AC134E-DDC1-47A2-896B-113DE17E9293}" srcOrd="0" destOrd="0" presId="urn:microsoft.com/office/officeart/2018/2/layout/IconVerticalSolidList"/>
    <dgm:cxn modelId="{24A6C923-8F15-4D59-A0BF-F92D8E12ACCD}" type="presOf" srcId="{9E1E112C-1CCF-47B7-AF30-3BA449EC2113}" destId="{A20A04B4-F115-4354-A82D-9499ADF3A3FF}" srcOrd="0" destOrd="0" presId="urn:microsoft.com/office/officeart/2018/2/layout/IconVerticalSolidList"/>
    <dgm:cxn modelId="{606EB226-6117-4185-B23A-7D4E5A1973E1}" srcId="{9E1E112C-1CCF-47B7-AF30-3BA449EC2113}" destId="{B8C7281B-E34B-4D95-BCCD-F06DA4533834}" srcOrd="2" destOrd="0" parTransId="{3E7C4738-C44F-4F0C-846B-A5C04523C8BD}" sibTransId="{A5590039-CEB0-406E-B8FF-F17427A832C9}"/>
    <dgm:cxn modelId="{5F87D52A-4CAA-44C7-9C8D-C8B084EEBAA6}" srcId="{B8C7281B-E34B-4D95-BCCD-F06DA4533834}" destId="{F091CF8C-4F4E-4BCA-B356-24E1F99EA7D5}" srcOrd="0" destOrd="0" parTransId="{BD93F1D0-0537-4BA6-A1C8-9D1E6EE80C6B}" sibTransId="{AA61EC24-653A-4F35-B20E-DCE7F09A4F1C}"/>
    <dgm:cxn modelId="{816FB12C-9E66-41C4-A693-F1A8B239B460}" srcId="{51A8CC26-B07F-48D3-AB00-BE309CFE9DBA}" destId="{52B20653-36B7-4D29-A496-BFEF5CF516CF}" srcOrd="0" destOrd="0" parTransId="{F48F4127-5065-47D9-BFFB-55F0450A280D}" sibTransId="{DC1F488A-EA05-4A61-9BB6-A2B3E800E7AF}"/>
    <dgm:cxn modelId="{34558E30-15A5-4AE8-A5A6-B3BF1B3B7FC8}" srcId="{9E1E112C-1CCF-47B7-AF30-3BA449EC2113}" destId="{51A8CC26-B07F-48D3-AB00-BE309CFE9DBA}" srcOrd="0" destOrd="0" parTransId="{0DDF495D-F45C-44E7-AEAA-192AC228811D}" sibTransId="{AE95684B-E8C0-44CE-9A70-130352E2E16B}"/>
    <dgm:cxn modelId="{1C352B34-4EB6-41CE-9471-BF78A2CEDBCE}" type="presOf" srcId="{B8C7281B-E34B-4D95-BCCD-F06DA4533834}" destId="{C6A3231C-5635-476A-827C-4FBE33003BED}" srcOrd="0" destOrd="0" presId="urn:microsoft.com/office/officeart/2018/2/layout/IconVerticalSolidList"/>
    <dgm:cxn modelId="{D93D80A0-525F-452B-B269-1E46951F41AA}" srcId="{A1AB904A-8327-4A08-BC69-17A8654CE032}" destId="{C9B2F52C-103F-4CAD-8369-77065E594A23}" srcOrd="0" destOrd="0" parTransId="{38153940-16AA-46B9-AED8-FB90B619DCF8}" sibTransId="{BA42CBD6-5E97-4A46-BEEB-9AADB46D0753}"/>
    <dgm:cxn modelId="{58CA87BB-5BC3-4C0F-9840-7D23BB1CF17B}" type="presOf" srcId="{C9B2F52C-103F-4CAD-8369-77065E594A23}" destId="{D6F27BE2-5FDC-406A-892B-AB44255F646E}" srcOrd="0" destOrd="0" presId="urn:microsoft.com/office/officeart/2018/2/layout/IconVerticalSolidList"/>
    <dgm:cxn modelId="{2A9D86C1-0917-4B54-AB45-493010B3643E}" srcId="{9E1E112C-1CCF-47B7-AF30-3BA449EC2113}" destId="{A1AB904A-8327-4A08-BC69-17A8654CE032}" srcOrd="1" destOrd="0" parTransId="{574B19A4-EC6E-41EA-B21B-FEFE5A5C7353}" sibTransId="{FBA71B48-636B-4951-A69C-06E050B4A434}"/>
    <dgm:cxn modelId="{8804F3C3-D155-4CCB-ACD4-5C99DC3767F4}" type="presOf" srcId="{51A8CC26-B07F-48D3-AB00-BE309CFE9DBA}" destId="{0CD33540-B1F3-4282-87FF-DB9EFD2E0120}" srcOrd="0" destOrd="0" presId="urn:microsoft.com/office/officeart/2018/2/layout/IconVerticalSolidList"/>
    <dgm:cxn modelId="{377964D9-A197-403E-A310-FB7F7CF162BD}" type="presOf" srcId="{A1AB904A-8327-4A08-BC69-17A8654CE032}" destId="{A4033F6D-A143-4945-A64C-EC5DD2DFB197}" srcOrd="0" destOrd="0" presId="urn:microsoft.com/office/officeart/2018/2/layout/IconVerticalSolidList"/>
    <dgm:cxn modelId="{EA1947ED-FF33-40A7-B27E-0B1DA09F11F4}" type="presOf" srcId="{52B20653-36B7-4D29-A496-BFEF5CF516CF}" destId="{05DECC88-BEAB-40E2-A7FB-AD2D9CABECEF}" srcOrd="0" destOrd="0" presId="urn:microsoft.com/office/officeart/2018/2/layout/IconVerticalSolidList"/>
    <dgm:cxn modelId="{F880ADC4-3B66-47B5-9346-32F39815F769}" type="presParOf" srcId="{A20A04B4-F115-4354-A82D-9499ADF3A3FF}" destId="{8877D46B-A3F1-4857-9983-95D79084B392}" srcOrd="0" destOrd="0" presId="urn:microsoft.com/office/officeart/2018/2/layout/IconVerticalSolidList"/>
    <dgm:cxn modelId="{AF6F7854-D69C-4358-A1DE-28273A85CE0E}" type="presParOf" srcId="{8877D46B-A3F1-4857-9983-95D79084B392}" destId="{CF68E87C-6CF4-4427-A4C0-8A8E7B377A0D}" srcOrd="0" destOrd="0" presId="urn:microsoft.com/office/officeart/2018/2/layout/IconVerticalSolidList"/>
    <dgm:cxn modelId="{2EF74D61-7BE4-4BA7-8E44-E9DD758CD487}" type="presParOf" srcId="{8877D46B-A3F1-4857-9983-95D79084B392}" destId="{1B39BCDA-0C5F-478F-BC2D-0F440DD7895D}" srcOrd="1" destOrd="0" presId="urn:microsoft.com/office/officeart/2018/2/layout/IconVerticalSolidList"/>
    <dgm:cxn modelId="{9DFDC17E-C1DC-41BC-847C-F02B93D7577A}" type="presParOf" srcId="{8877D46B-A3F1-4857-9983-95D79084B392}" destId="{F0D3B34D-1231-4D60-A5F3-EEBE53DBB7CE}" srcOrd="2" destOrd="0" presId="urn:microsoft.com/office/officeart/2018/2/layout/IconVerticalSolidList"/>
    <dgm:cxn modelId="{159B1E3F-626E-40A0-B709-D1C992F2792F}" type="presParOf" srcId="{8877D46B-A3F1-4857-9983-95D79084B392}" destId="{0CD33540-B1F3-4282-87FF-DB9EFD2E0120}" srcOrd="3" destOrd="0" presId="urn:microsoft.com/office/officeart/2018/2/layout/IconVerticalSolidList"/>
    <dgm:cxn modelId="{A4027BDA-AF37-4771-B7A4-1419C6DA9F85}" type="presParOf" srcId="{8877D46B-A3F1-4857-9983-95D79084B392}" destId="{05DECC88-BEAB-40E2-A7FB-AD2D9CABECEF}" srcOrd="4" destOrd="0" presId="urn:microsoft.com/office/officeart/2018/2/layout/IconVerticalSolidList"/>
    <dgm:cxn modelId="{1C3A4480-12DB-4185-ABD2-98752A56A4EB}" type="presParOf" srcId="{A20A04B4-F115-4354-A82D-9499ADF3A3FF}" destId="{77F8C1C5-7990-4752-9376-9EC00727AD69}" srcOrd="1" destOrd="0" presId="urn:microsoft.com/office/officeart/2018/2/layout/IconVerticalSolidList"/>
    <dgm:cxn modelId="{6661691E-A307-476A-AC4B-1217221C94F3}" type="presParOf" srcId="{A20A04B4-F115-4354-A82D-9499ADF3A3FF}" destId="{E6A1091B-EB15-4738-BEC8-8E1B9CE76D2D}" srcOrd="2" destOrd="0" presId="urn:microsoft.com/office/officeart/2018/2/layout/IconVerticalSolidList"/>
    <dgm:cxn modelId="{909058AC-EBC2-4049-974E-9B11DB4923ED}" type="presParOf" srcId="{E6A1091B-EB15-4738-BEC8-8E1B9CE76D2D}" destId="{462D7DD9-3AA9-44FE-AA0B-9DD90402169D}" srcOrd="0" destOrd="0" presId="urn:microsoft.com/office/officeart/2018/2/layout/IconVerticalSolidList"/>
    <dgm:cxn modelId="{DF6686D8-5AD9-46DD-8938-AECB4EE2618C}" type="presParOf" srcId="{E6A1091B-EB15-4738-BEC8-8E1B9CE76D2D}" destId="{8808BA1D-B83F-47E5-8D8E-74BDAD0E24C0}" srcOrd="1" destOrd="0" presId="urn:microsoft.com/office/officeart/2018/2/layout/IconVerticalSolidList"/>
    <dgm:cxn modelId="{7AAE1F3B-D3E4-4BD5-B809-819524172CD4}" type="presParOf" srcId="{E6A1091B-EB15-4738-BEC8-8E1B9CE76D2D}" destId="{9290FD72-CDC6-412C-AFE7-3E5C545CA09E}" srcOrd="2" destOrd="0" presId="urn:microsoft.com/office/officeart/2018/2/layout/IconVerticalSolidList"/>
    <dgm:cxn modelId="{2323720B-6212-4FFF-8257-02379CF90E21}" type="presParOf" srcId="{E6A1091B-EB15-4738-BEC8-8E1B9CE76D2D}" destId="{A4033F6D-A143-4945-A64C-EC5DD2DFB197}" srcOrd="3" destOrd="0" presId="urn:microsoft.com/office/officeart/2018/2/layout/IconVerticalSolidList"/>
    <dgm:cxn modelId="{4099247A-592F-48D1-93B6-EF0F8C7049E7}" type="presParOf" srcId="{E6A1091B-EB15-4738-BEC8-8E1B9CE76D2D}" destId="{D6F27BE2-5FDC-406A-892B-AB44255F646E}" srcOrd="4" destOrd="0" presId="urn:microsoft.com/office/officeart/2018/2/layout/IconVerticalSolidList"/>
    <dgm:cxn modelId="{5B288049-6CEF-4ED8-8373-7FF36397B759}" type="presParOf" srcId="{A20A04B4-F115-4354-A82D-9499ADF3A3FF}" destId="{4F59018B-EDE4-4A8D-A813-53ED90F881D8}" srcOrd="3" destOrd="0" presId="urn:microsoft.com/office/officeart/2018/2/layout/IconVerticalSolidList"/>
    <dgm:cxn modelId="{AFF45194-A7D3-4D7E-B06C-3F35156564D6}" type="presParOf" srcId="{A20A04B4-F115-4354-A82D-9499ADF3A3FF}" destId="{18D1A8A0-4D96-4CBE-9B74-B916A61C1C59}" srcOrd="4" destOrd="0" presId="urn:microsoft.com/office/officeart/2018/2/layout/IconVerticalSolidList"/>
    <dgm:cxn modelId="{A90C16D5-3226-4420-9ECB-49F81C44D21C}" type="presParOf" srcId="{18D1A8A0-4D96-4CBE-9B74-B916A61C1C59}" destId="{6F343794-4CE1-4ED5-B0C7-C1E439BC5A02}" srcOrd="0" destOrd="0" presId="urn:microsoft.com/office/officeart/2018/2/layout/IconVerticalSolidList"/>
    <dgm:cxn modelId="{130BA159-53E0-4077-9DB3-CBA0615EB3A0}" type="presParOf" srcId="{18D1A8A0-4D96-4CBE-9B74-B916A61C1C59}" destId="{2586DB8C-857A-4942-A6CF-6102D47AF63D}" srcOrd="1" destOrd="0" presId="urn:microsoft.com/office/officeart/2018/2/layout/IconVerticalSolidList"/>
    <dgm:cxn modelId="{B03FF114-5103-4AFB-90F4-FBA4AA3974AE}" type="presParOf" srcId="{18D1A8A0-4D96-4CBE-9B74-B916A61C1C59}" destId="{F52AA9C0-7F4B-4C55-9429-49448B40735E}" srcOrd="2" destOrd="0" presId="urn:microsoft.com/office/officeart/2018/2/layout/IconVerticalSolidList"/>
    <dgm:cxn modelId="{93A8CF48-B3D4-4579-AE43-6E9BC69A62E7}" type="presParOf" srcId="{18D1A8A0-4D96-4CBE-9B74-B916A61C1C59}" destId="{C6A3231C-5635-476A-827C-4FBE33003BED}" srcOrd="3" destOrd="0" presId="urn:microsoft.com/office/officeart/2018/2/layout/IconVerticalSolidList"/>
    <dgm:cxn modelId="{621584C2-13D5-4426-9060-0959DACF13D8}" type="presParOf" srcId="{18D1A8A0-4D96-4CBE-9B74-B916A61C1C59}" destId="{85AC134E-DDC1-47A2-896B-113DE17E9293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36EF00-F6F3-4992-B19A-F53E1697160B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0A855E1-AC58-4991-9A67-18997D7C3890}">
      <dgm:prSet/>
      <dgm:spPr/>
      <dgm:t>
        <a:bodyPr/>
        <a:lstStyle/>
        <a:p>
          <a:r>
            <a:rPr lang="es-ES"/>
            <a:t>¿En qué consiste?</a:t>
          </a:r>
          <a:endParaRPr lang="en-US"/>
        </a:p>
      </dgm:t>
    </dgm:pt>
    <dgm:pt modelId="{C72EB6D8-4199-47B3-9C88-5CAE6141A390}" type="parTrans" cxnId="{7DEE7D5A-6A67-4EB6-A033-6FB0FD7F8D42}">
      <dgm:prSet/>
      <dgm:spPr/>
      <dgm:t>
        <a:bodyPr/>
        <a:lstStyle/>
        <a:p>
          <a:endParaRPr lang="en-US"/>
        </a:p>
      </dgm:t>
    </dgm:pt>
    <dgm:pt modelId="{DA23DF9C-2538-49C6-861F-04693A675975}" type="sibTrans" cxnId="{7DEE7D5A-6A67-4EB6-A033-6FB0FD7F8D42}">
      <dgm:prSet/>
      <dgm:spPr/>
      <dgm:t>
        <a:bodyPr/>
        <a:lstStyle/>
        <a:p>
          <a:endParaRPr lang="en-US"/>
        </a:p>
      </dgm:t>
    </dgm:pt>
    <dgm:pt modelId="{BED918A0-7075-4C12-BC58-FEDC239A71C7}">
      <dgm:prSet/>
      <dgm:spPr/>
      <dgm:t>
        <a:bodyPr/>
        <a:lstStyle/>
        <a:p>
          <a:r>
            <a:rPr lang="es-ES"/>
            <a:t>Propuesta terapéutica dirigida a fatiga incapacitante en patologías neurológicas, con potencial extensión a varias indicaciones.</a:t>
          </a:r>
          <a:endParaRPr lang="en-US"/>
        </a:p>
      </dgm:t>
    </dgm:pt>
    <dgm:pt modelId="{880DA426-6554-409C-AF36-13733AEBF325}" type="parTrans" cxnId="{C6B09A77-A3A5-43AD-ACFF-1E267A8627F0}">
      <dgm:prSet/>
      <dgm:spPr/>
      <dgm:t>
        <a:bodyPr/>
        <a:lstStyle/>
        <a:p>
          <a:endParaRPr lang="en-US"/>
        </a:p>
      </dgm:t>
    </dgm:pt>
    <dgm:pt modelId="{04118D0F-6310-442A-AA20-DB198C855F42}" type="sibTrans" cxnId="{C6B09A77-A3A5-43AD-ACFF-1E267A8627F0}">
      <dgm:prSet/>
      <dgm:spPr/>
      <dgm:t>
        <a:bodyPr/>
        <a:lstStyle/>
        <a:p>
          <a:endParaRPr lang="en-US"/>
        </a:p>
      </dgm:t>
    </dgm:pt>
    <dgm:pt modelId="{B0A2D45D-4351-4E0D-A50F-A10846A1969A}">
      <dgm:prSet/>
      <dgm:spPr/>
      <dgm:t>
        <a:bodyPr/>
        <a:lstStyle/>
        <a:p>
          <a:r>
            <a:rPr lang="es-ES"/>
            <a:t>Encaje STEP</a:t>
          </a:r>
          <a:endParaRPr lang="en-US"/>
        </a:p>
      </dgm:t>
    </dgm:pt>
    <dgm:pt modelId="{5013ED6A-F7B7-4D47-AF38-3A7965A813BB}" type="parTrans" cxnId="{08FBF2E9-0470-4DA3-92A1-E4CB75615ABB}">
      <dgm:prSet/>
      <dgm:spPr/>
      <dgm:t>
        <a:bodyPr/>
        <a:lstStyle/>
        <a:p>
          <a:endParaRPr lang="en-US"/>
        </a:p>
      </dgm:t>
    </dgm:pt>
    <dgm:pt modelId="{8C314084-17B7-4129-A341-1A91E4F90D3A}" type="sibTrans" cxnId="{08FBF2E9-0470-4DA3-92A1-E4CB75615ABB}">
      <dgm:prSet/>
      <dgm:spPr/>
      <dgm:t>
        <a:bodyPr/>
        <a:lstStyle/>
        <a:p>
          <a:endParaRPr lang="en-US"/>
        </a:p>
      </dgm:t>
    </dgm:pt>
    <dgm:pt modelId="{B88755B1-AAAF-47B3-90D2-B94036E995A7}">
      <dgm:prSet/>
      <dgm:spPr/>
      <dgm:t>
        <a:bodyPr/>
        <a:lstStyle/>
        <a:p>
          <a:r>
            <a:rPr lang="es-ES"/>
            <a:t>Biotecnologías / salud</a:t>
          </a:r>
          <a:endParaRPr lang="en-US"/>
        </a:p>
      </dgm:t>
    </dgm:pt>
    <dgm:pt modelId="{7F37D37A-B787-4F52-8B17-8162BB4360DC}" type="parTrans" cxnId="{85E1EB60-D7BB-47F1-A0E6-E3AAEE1B492A}">
      <dgm:prSet/>
      <dgm:spPr/>
      <dgm:t>
        <a:bodyPr/>
        <a:lstStyle/>
        <a:p>
          <a:endParaRPr lang="en-US"/>
        </a:p>
      </dgm:t>
    </dgm:pt>
    <dgm:pt modelId="{DF5CBE57-2E84-4683-977F-C600D441486C}" type="sibTrans" cxnId="{85E1EB60-D7BB-47F1-A0E6-E3AAEE1B492A}">
      <dgm:prSet/>
      <dgm:spPr/>
      <dgm:t>
        <a:bodyPr/>
        <a:lstStyle/>
        <a:p>
          <a:endParaRPr lang="en-US"/>
        </a:p>
      </dgm:t>
    </dgm:pt>
    <dgm:pt modelId="{45285E24-308A-4079-AFE0-3E5D372E98CC}">
      <dgm:prSet/>
      <dgm:spPr/>
      <dgm:t>
        <a:bodyPr/>
        <a:lstStyle/>
        <a:p>
          <a:r>
            <a:rPr lang="es-ES"/>
            <a:t>Racional STEP</a:t>
          </a:r>
          <a:endParaRPr lang="en-US"/>
        </a:p>
      </dgm:t>
    </dgm:pt>
    <dgm:pt modelId="{B3486AC7-04FF-4981-AD8E-206283215FC2}" type="parTrans" cxnId="{1C548DA0-F9AB-4AEA-9645-C94331571EF6}">
      <dgm:prSet/>
      <dgm:spPr/>
      <dgm:t>
        <a:bodyPr/>
        <a:lstStyle/>
        <a:p>
          <a:endParaRPr lang="en-US"/>
        </a:p>
      </dgm:t>
    </dgm:pt>
    <dgm:pt modelId="{AA5D2EDD-70C3-4938-AD10-6EC6E8D6F731}" type="sibTrans" cxnId="{1C548DA0-F9AB-4AEA-9645-C94331571EF6}">
      <dgm:prSet/>
      <dgm:spPr/>
      <dgm:t>
        <a:bodyPr/>
        <a:lstStyle/>
        <a:p>
          <a:endParaRPr lang="en-US"/>
        </a:p>
      </dgm:t>
    </dgm:pt>
    <dgm:pt modelId="{EE313C7A-3147-4074-8660-A3FF60C5ACE0}">
      <dgm:prSet/>
      <dgm:spPr/>
      <dgm:t>
        <a:bodyPr/>
        <a:lstStyle/>
        <a:p>
          <a:r>
            <a:rPr lang="es-ES"/>
            <a:t>Innovación biomédica con impacto en necesidad médica no cubierta y potencial de mercado significativo.</a:t>
          </a:r>
          <a:endParaRPr lang="en-US"/>
        </a:p>
      </dgm:t>
    </dgm:pt>
    <dgm:pt modelId="{1AF9A1F9-4456-4D43-846B-67321EFF5631}" type="parTrans" cxnId="{B614FDB6-1109-43D2-A7BE-A3D16B94E101}">
      <dgm:prSet/>
      <dgm:spPr/>
      <dgm:t>
        <a:bodyPr/>
        <a:lstStyle/>
        <a:p>
          <a:endParaRPr lang="en-US"/>
        </a:p>
      </dgm:t>
    </dgm:pt>
    <dgm:pt modelId="{8CAF1F2D-7441-427B-A455-777313590E1F}" type="sibTrans" cxnId="{B614FDB6-1109-43D2-A7BE-A3D16B94E101}">
      <dgm:prSet/>
      <dgm:spPr/>
      <dgm:t>
        <a:bodyPr/>
        <a:lstStyle/>
        <a:p>
          <a:endParaRPr lang="en-US"/>
        </a:p>
      </dgm:t>
    </dgm:pt>
    <dgm:pt modelId="{00C0CFE6-371F-4B9D-859D-E017FD729EAA}" type="pres">
      <dgm:prSet presAssocID="{AF36EF00-F6F3-4992-B19A-F53E1697160B}" presName="root" presStyleCnt="0">
        <dgm:presLayoutVars>
          <dgm:dir/>
          <dgm:resizeHandles val="exact"/>
        </dgm:presLayoutVars>
      </dgm:prSet>
      <dgm:spPr/>
    </dgm:pt>
    <dgm:pt modelId="{42530BC6-1C6B-480D-9020-A23A42427099}" type="pres">
      <dgm:prSet presAssocID="{B0A855E1-AC58-4991-9A67-18997D7C3890}" presName="compNode" presStyleCnt="0"/>
      <dgm:spPr/>
    </dgm:pt>
    <dgm:pt modelId="{A63666F2-1945-462B-9539-FF610B4DCEFF}" type="pres">
      <dgm:prSet presAssocID="{B0A855E1-AC58-4991-9A67-18997D7C3890}" presName="bgRect" presStyleLbl="bgShp" presStyleIdx="0" presStyleCnt="3" custLinFactNeighborX="-855" custLinFactNeighborY="10829"/>
      <dgm:spPr/>
    </dgm:pt>
    <dgm:pt modelId="{8C64AB78-A6FD-485B-A509-C568D090905A}" type="pres">
      <dgm:prSet presAssocID="{B0A855E1-AC58-4991-9A67-18997D7C3890}" presName="iconRect" presStyleLbl="node1" presStyleIdx="0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lud mental con relleno sólido"/>
        </a:ext>
      </dgm:extLst>
    </dgm:pt>
    <dgm:pt modelId="{1D1D2182-9045-4468-8F08-1A9FA3A198D0}" type="pres">
      <dgm:prSet presAssocID="{B0A855E1-AC58-4991-9A67-18997D7C3890}" presName="spaceRect" presStyleCnt="0"/>
      <dgm:spPr/>
    </dgm:pt>
    <dgm:pt modelId="{45B8FBF3-5EF8-4BEB-894E-552A04158635}" type="pres">
      <dgm:prSet presAssocID="{B0A855E1-AC58-4991-9A67-18997D7C3890}" presName="parTx" presStyleLbl="revTx" presStyleIdx="0" presStyleCnt="6">
        <dgm:presLayoutVars>
          <dgm:chMax val="0"/>
          <dgm:chPref val="0"/>
        </dgm:presLayoutVars>
      </dgm:prSet>
      <dgm:spPr/>
    </dgm:pt>
    <dgm:pt modelId="{47DAE949-4910-4E96-ADEB-D5B8EF956E8E}" type="pres">
      <dgm:prSet presAssocID="{B0A855E1-AC58-4991-9A67-18997D7C3890}" presName="desTx" presStyleLbl="revTx" presStyleIdx="1" presStyleCnt="6">
        <dgm:presLayoutVars/>
      </dgm:prSet>
      <dgm:spPr/>
    </dgm:pt>
    <dgm:pt modelId="{EDB323A5-4CE9-42A1-A02D-D3B592C7F9DE}" type="pres">
      <dgm:prSet presAssocID="{DA23DF9C-2538-49C6-861F-04693A675975}" presName="sibTrans" presStyleCnt="0"/>
      <dgm:spPr/>
    </dgm:pt>
    <dgm:pt modelId="{51DDDFE8-31A6-441C-B392-5AA3C2E5357F}" type="pres">
      <dgm:prSet presAssocID="{B0A2D45D-4351-4E0D-A50F-A10846A1969A}" presName="compNode" presStyleCnt="0"/>
      <dgm:spPr/>
    </dgm:pt>
    <dgm:pt modelId="{50A45F00-4C04-4B9E-A851-5AE14B8480B4}" type="pres">
      <dgm:prSet presAssocID="{B0A2D45D-4351-4E0D-A50F-A10846A1969A}" presName="bgRect" presStyleLbl="bgShp" presStyleIdx="1" presStyleCnt="3"/>
      <dgm:spPr/>
    </dgm:pt>
    <dgm:pt modelId="{09D78327-B74A-4DC9-BA94-DDB0AE08D12D}" type="pres">
      <dgm:prSet presAssocID="{B0A2D45D-4351-4E0D-A50F-A10846A1969A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a con relleno sólido"/>
        </a:ext>
      </dgm:extLst>
    </dgm:pt>
    <dgm:pt modelId="{8D6AADED-1CD7-493B-AB03-231F6389FBFD}" type="pres">
      <dgm:prSet presAssocID="{B0A2D45D-4351-4E0D-A50F-A10846A1969A}" presName="spaceRect" presStyleCnt="0"/>
      <dgm:spPr/>
    </dgm:pt>
    <dgm:pt modelId="{CD23FF9A-72DF-4E06-AA2D-094E76590F0E}" type="pres">
      <dgm:prSet presAssocID="{B0A2D45D-4351-4E0D-A50F-A10846A1969A}" presName="parTx" presStyleLbl="revTx" presStyleIdx="2" presStyleCnt="6">
        <dgm:presLayoutVars>
          <dgm:chMax val="0"/>
          <dgm:chPref val="0"/>
        </dgm:presLayoutVars>
      </dgm:prSet>
      <dgm:spPr/>
    </dgm:pt>
    <dgm:pt modelId="{D11A6DD9-D1E9-443A-BE69-C83FAB6E8E53}" type="pres">
      <dgm:prSet presAssocID="{B0A2D45D-4351-4E0D-A50F-A10846A1969A}" presName="desTx" presStyleLbl="revTx" presStyleIdx="3" presStyleCnt="6">
        <dgm:presLayoutVars/>
      </dgm:prSet>
      <dgm:spPr/>
    </dgm:pt>
    <dgm:pt modelId="{F5DAEE0B-D01C-4FE3-B3EC-0D9EEF1A8369}" type="pres">
      <dgm:prSet presAssocID="{8C314084-17B7-4129-A341-1A91E4F90D3A}" presName="sibTrans" presStyleCnt="0"/>
      <dgm:spPr/>
    </dgm:pt>
    <dgm:pt modelId="{9175AEE6-AEA5-497D-BE89-EBF7C2ED7C76}" type="pres">
      <dgm:prSet presAssocID="{45285E24-308A-4079-AFE0-3E5D372E98CC}" presName="compNode" presStyleCnt="0"/>
      <dgm:spPr/>
    </dgm:pt>
    <dgm:pt modelId="{129B4BD1-15A2-462D-8127-895E8E9FD39A}" type="pres">
      <dgm:prSet presAssocID="{45285E24-308A-4079-AFE0-3E5D372E98CC}" presName="bgRect" presStyleLbl="bgShp" presStyleIdx="2" presStyleCnt="3"/>
      <dgm:spPr/>
    </dgm:pt>
    <dgm:pt modelId="{088BEF47-031B-4888-AA70-BFC45501A2C1}" type="pres">
      <dgm:prSet presAssocID="{45285E24-308A-4079-AFE0-3E5D372E98CC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A34C8FE3-91C8-4896-8309-2512AC30D192}" type="pres">
      <dgm:prSet presAssocID="{45285E24-308A-4079-AFE0-3E5D372E98CC}" presName="spaceRect" presStyleCnt="0"/>
      <dgm:spPr/>
    </dgm:pt>
    <dgm:pt modelId="{11E83E84-9BCA-4737-B18D-07C39A7C520E}" type="pres">
      <dgm:prSet presAssocID="{45285E24-308A-4079-AFE0-3E5D372E98CC}" presName="parTx" presStyleLbl="revTx" presStyleIdx="4" presStyleCnt="6">
        <dgm:presLayoutVars>
          <dgm:chMax val="0"/>
          <dgm:chPref val="0"/>
        </dgm:presLayoutVars>
      </dgm:prSet>
      <dgm:spPr/>
    </dgm:pt>
    <dgm:pt modelId="{B5FD6D40-1D11-4280-B3B7-73D74BA98E7A}" type="pres">
      <dgm:prSet presAssocID="{45285E24-308A-4079-AFE0-3E5D372E98CC}" presName="desTx" presStyleLbl="revTx" presStyleIdx="5" presStyleCnt="6">
        <dgm:presLayoutVars/>
      </dgm:prSet>
      <dgm:spPr/>
    </dgm:pt>
  </dgm:ptLst>
  <dgm:cxnLst>
    <dgm:cxn modelId="{A9AE451F-48DD-450E-8AD9-96A7FB2E48D5}" type="presOf" srcId="{45285E24-308A-4079-AFE0-3E5D372E98CC}" destId="{11E83E84-9BCA-4737-B18D-07C39A7C520E}" srcOrd="0" destOrd="0" presId="urn:microsoft.com/office/officeart/2018/2/layout/IconVerticalSolidList"/>
    <dgm:cxn modelId="{5FB1C540-BE73-43D0-AAB5-DEE74F82C3A9}" type="presOf" srcId="{BED918A0-7075-4C12-BC58-FEDC239A71C7}" destId="{47DAE949-4910-4E96-ADEB-D5B8EF956E8E}" srcOrd="0" destOrd="0" presId="urn:microsoft.com/office/officeart/2018/2/layout/IconVerticalSolidList"/>
    <dgm:cxn modelId="{85E1EB60-D7BB-47F1-A0E6-E3AAEE1B492A}" srcId="{B0A2D45D-4351-4E0D-A50F-A10846A1969A}" destId="{B88755B1-AAAF-47B3-90D2-B94036E995A7}" srcOrd="0" destOrd="0" parTransId="{7F37D37A-B787-4F52-8B17-8162BB4360DC}" sibTransId="{DF5CBE57-2E84-4683-977F-C600D441486C}"/>
    <dgm:cxn modelId="{162D1657-1C7F-4007-91C7-CC499913B52C}" type="presOf" srcId="{B0A855E1-AC58-4991-9A67-18997D7C3890}" destId="{45B8FBF3-5EF8-4BEB-894E-552A04158635}" srcOrd="0" destOrd="0" presId="urn:microsoft.com/office/officeart/2018/2/layout/IconVerticalSolidList"/>
    <dgm:cxn modelId="{C6B09A77-A3A5-43AD-ACFF-1E267A8627F0}" srcId="{B0A855E1-AC58-4991-9A67-18997D7C3890}" destId="{BED918A0-7075-4C12-BC58-FEDC239A71C7}" srcOrd="0" destOrd="0" parTransId="{880DA426-6554-409C-AF36-13733AEBF325}" sibTransId="{04118D0F-6310-442A-AA20-DB198C855F42}"/>
    <dgm:cxn modelId="{7DEE7D5A-6A67-4EB6-A033-6FB0FD7F8D42}" srcId="{AF36EF00-F6F3-4992-B19A-F53E1697160B}" destId="{B0A855E1-AC58-4991-9A67-18997D7C3890}" srcOrd="0" destOrd="0" parTransId="{C72EB6D8-4199-47B3-9C88-5CAE6141A390}" sibTransId="{DA23DF9C-2538-49C6-861F-04693A675975}"/>
    <dgm:cxn modelId="{1C548DA0-F9AB-4AEA-9645-C94331571EF6}" srcId="{AF36EF00-F6F3-4992-B19A-F53E1697160B}" destId="{45285E24-308A-4079-AFE0-3E5D372E98CC}" srcOrd="2" destOrd="0" parTransId="{B3486AC7-04FF-4981-AD8E-206283215FC2}" sibTransId="{AA5D2EDD-70C3-4938-AD10-6EC6E8D6F731}"/>
    <dgm:cxn modelId="{811AC8A0-EF4C-4AB3-A203-8DACB99F3242}" type="presOf" srcId="{EE313C7A-3147-4074-8660-A3FF60C5ACE0}" destId="{B5FD6D40-1D11-4280-B3B7-73D74BA98E7A}" srcOrd="0" destOrd="0" presId="urn:microsoft.com/office/officeart/2018/2/layout/IconVerticalSolidList"/>
    <dgm:cxn modelId="{B614FDB6-1109-43D2-A7BE-A3D16B94E101}" srcId="{45285E24-308A-4079-AFE0-3E5D372E98CC}" destId="{EE313C7A-3147-4074-8660-A3FF60C5ACE0}" srcOrd="0" destOrd="0" parTransId="{1AF9A1F9-4456-4D43-846B-67321EFF5631}" sibTransId="{8CAF1F2D-7441-427B-A455-777313590E1F}"/>
    <dgm:cxn modelId="{BDEE76D5-56B6-4D56-98C9-36EDD347A60B}" type="presOf" srcId="{B0A2D45D-4351-4E0D-A50F-A10846A1969A}" destId="{CD23FF9A-72DF-4E06-AA2D-094E76590F0E}" srcOrd="0" destOrd="0" presId="urn:microsoft.com/office/officeart/2018/2/layout/IconVerticalSolidList"/>
    <dgm:cxn modelId="{3CE933E0-39F2-4098-8C4A-F3BC4A75F941}" type="presOf" srcId="{B88755B1-AAAF-47B3-90D2-B94036E995A7}" destId="{D11A6DD9-D1E9-443A-BE69-C83FAB6E8E53}" srcOrd="0" destOrd="0" presId="urn:microsoft.com/office/officeart/2018/2/layout/IconVerticalSolidList"/>
    <dgm:cxn modelId="{BFD0ACE8-7B86-4BDE-B932-E2DBF62E0DD4}" type="presOf" srcId="{AF36EF00-F6F3-4992-B19A-F53E1697160B}" destId="{00C0CFE6-371F-4B9D-859D-E017FD729EAA}" srcOrd="0" destOrd="0" presId="urn:microsoft.com/office/officeart/2018/2/layout/IconVerticalSolidList"/>
    <dgm:cxn modelId="{08FBF2E9-0470-4DA3-92A1-E4CB75615ABB}" srcId="{AF36EF00-F6F3-4992-B19A-F53E1697160B}" destId="{B0A2D45D-4351-4E0D-A50F-A10846A1969A}" srcOrd="1" destOrd="0" parTransId="{5013ED6A-F7B7-4D47-AF38-3A7965A813BB}" sibTransId="{8C314084-17B7-4129-A341-1A91E4F90D3A}"/>
    <dgm:cxn modelId="{F8703BC9-B26F-4634-9210-750C5A862790}" type="presParOf" srcId="{00C0CFE6-371F-4B9D-859D-E017FD729EAA}" destId="{42530BC6-1C6B-480D-9020-A23A42427099}" srcOrd="0" destOrd="0" presId="urn:microsoft.com/office/officeart/2018/2/layout/IconVerticalSolidList"/>
    <dgm:cxn modelId="{8D4DAD11-C006-46C0-BE1A-8B49E148AF1B}" type="presParOf" srcId="{42530BC6-1C6B-480D-9020-A23A42427099}" destId="{A63666F2-1945-462B-9539-FF610B4DCEFF}" srcOrd="0" destOrd="0" presId="urn:microsoft.com/office/officeart/2018/2/layout/IconVerticalSolidList"/>
    <dgm:cxn modelId="{82E7B839-C6FE-4A6F-BEEE-F76394D1E3C8}" type="presParOf" srcId="{42530BC6-1C6B-480D-9020-A23A42427099}" destId="{8C64AB78-A6FD-485B-A509-C568D090905A}" srcOrd="1" destOrd="0" presId="urn:microsoft.com/office/officeart/2018/2/layout/IconVerticalSolidList"/>
    <dgm:cxn modelId="{0EB18A8E-B13B-4B55-B0F8-268015FC0B65}" type="presParOf" srcId="{42530BC6-1C6B-480D-9020-A23A42427099}" destId="{1D1D2182-9045-4468-8F08-1A9FA3A198D0}" srcOrd="2" destOrd="0" presId="urn:microsoft.com/office/officeart/2018/2/layout/IconVerticalSolidList"/>
    <dgm:cxn modelId="{681B90E1-31BE-4685-B597-12CE919A6334}" type="presParOf" srcId="{42530BC6-1C6B-480D-9020-A23A42427099}" destId="{45B8FBF3-5EF8-4BEB-894E-552A04158635}" srcOrd="3" destOrd="0" presId="urn:microsoft.com/office/officeart/2018/2/layout/IconVerticalSolidList"/>
    <dgm:cxn modelId="{0ABAEBFA-DFAC-4BF8-9E98-60B712A081D4}" type="presParOf" srcId="{42530BC6-1C6B-480D-9020-A23A42427099}" destId="{47DAE949-4910-4E96-ADEB-D5B8EF956E8E}" srcOrd="4" destOrd="0" presId="urn:microsoft.com/office/officeart/2018/2/layout/IconVerticalSolidList"/>
    <dgm:cxn modelId="{41DCCEF3-FBC5-4FB6-BB92-C62B2A18C303}" type="presParOf" srcId="{00C0CFE6-371F-4B9D-859D-E017FD729EAA}" destId="{EDB323A5-4CE9-42A1-A02D-D3B592C7F9DE}" srcOrd="1" destOrd="0" presId="urn:microsoft.com/office/officeart/2018/2/layout/IconVerticalSolidList"/>
    <dgm:cxn modelId="{EC473CE5-5FF0-4B63-8129-1DB107524074}" type="presParOf" srcId="{00C0CFE6-371F-4B9D-859D-E017FD729EAA}" destId="{51DDDFE8-31A6-441C-B392-5AA3C2E5357F}" srcOrd="2" destOrd="0" presId="urn:microsoft.com/office/officeart/2018/2/layout/IconVerticalSolidList"/>
    <dgm:cxn modelId="{3AD71E7C-C80C-435F-9075-C550D98129EC}" type="presParOf" srcId="{51DDDFE8-31A6-441C-B392-5AA3C2E5357F}" destId="{50A45F00-4C04-4B9E-A851-5AE14B8480B4}" srcOrd="0" destOrd="0" presId="urn:microsoft.com/office/officeart/2018/2/layout/IconVerticalSolidList"/>
    <dgm:cxn modelId="{4400EABF-4994-43C7-AB06-BAB474681E36}" type="presParOf" srcId="{51DDDFE8-31A6-441C-B392-5AA3C2E5357F}" destId="{09D78327-B74A-4DC9-BA94-DDB0AE08D12D}" srcOrd="1" destOrd="0" presId="urn:microsoft.com/office/officeart/2018/2/layout/IconVerticalSolidList"/>
    <dgm:cxn modelId="{7316BFED-8C9F-4388-AA58-DCEBEC59074D}" type="presParOf" srcId="{51DDDFE8-31A6-441C-B392-5AA3C2E5357F}" destId="{8D6AADED-1CD7-493B-AB03-231F6389FBFD}" srcOrd="2" destOrd="0" presId="urn:microsoft.com/office/officeart/2018/2/layout/IconVerticalSolidList"/>
    <dgm:cxn modelId="{B3070108-661A-43A1-85F6-4028F13E2ACB}" type="presParOf" srcId="{51DDDFE8-31A6-441C-B392-5AA3C2E5357F}" destId="{CD23FF9A-72DF-4E06-AA2D-094E76590F0E}" srcOrd="3" destOrd="0" presId="urn:microsoft.com/office/officeart/2018/2/layout/IconVerticalSolidList"/>
    <dgm:cxn modelId="{7D01BCF6-E971-4DDE-92E3-520E49AB5271}" type="presParOf" srcId="{51DDDFE8-31A6-441C-B392-5AA3C2E5357F}" destId="{D11A6DD9-D1E9-443A-BE69-C83FAB6E8E53}" srcOrd="4" destOrd="0" presId="urn:microsoft.com/office/officeart/2018/2/layout/IconVerticalSolidList"/>
    <dgm:cxn modelId="{881D0885-1F23-4D79-8B50-158D8BAE2373}" type="presParOf" srcId="{00C0CFE6-371F-4B9D-859D-E017FD729EAA}" destId="{F5DAEE0B-D01C-4FE3-B3EC-0D9EEF1A8369}" srcOrd="3" destOrd="0" presId="urn:microsoft.com/office/officeart/2018/2/layout/IconVerticalSolidList"/>
    <dgm:cxn modelId="{B86BB974-5537-4521-818C-00F2907934AD}" type="presParOf" srcId="{00C0CFE6-371F-4B9D-859D-E017FD729EAA}" destId="{9175AEE6-AEA5-497D-BE89-EBF7C2ED7C76}" srcOrd="4" destOrd="0" presId="urn:microsoft.com/office/officeart/2018/2/layout/IconVerticalSolidList"/>
    <dgm:cxn modelId="{AE58417E-E68C-43D3-8F12-F4EB8446D02F}" type="presParOf" srcId="{9175AEE6-AEA5-497D-BE89-EBF7C2ED7C76}" destId="{129B4BD1-15A2-462D-8127-895E8E9FD39A}" srcOrd="0" destOrd="0" presId="urn:microsoft.com/office/officeart/2018/2/layout/IconVerticalSolidList"/>
    <dgm:cxn modelId="{7B6C6523-EFB7-49D9-B6C7-3007DE5E6B67}" type="presParOf" srcId="{9175AEE6-AEA5-497D-BE89-EBF7C2ED7C76}" destId="{088BEF47-031B-4888-AA70-BFC45501A2C1}" srcOrd="1" destOrd="0" presId="urn:microsoft.com/office/officeart/2018/2/layout/IconVerticalSolidList"/>
    <dgm:cxn modelId="{B0B2372B-EE1B-4837-8AC7-A98DF159845E}" type="presParOf" srcId="{9175AEE6-AEA5-497D-BE89-EBF7C2ED7C76}" destId="{A34C8FE3-91C8-4896-8309-2512AC30D192}" srcOrd="2" destOrd="0" presId="urn:microsoft.com/office/officeart/2018/2/layout/IconVerticalSolidList"/>
    <dgm:cxn modelId="{68AA0084-53EC-4B0A-90B0-84C30CC536E8}" type="presParOf" srcId="{9175AEE6-AEA5-497D-BE89-EBF7C2ED7C76}" destId="{11E83E84-9BCA-4737-B18D-07C39A7C520E}" srcOrd="3" destOrd="0" presId="urn:microsoft.com/office/officeart/2018/2/layout/IconVerticalSolidList"/>
    <dgm:cxn modelId="{A35F1290-7786-4EFB-A9F4-8FF23CE7ABCA}" type="presParOf" srcId="{9175AEE6-AEA5-497D-BE89-EBF7C2ED7C76}" destId="{B5FD6D40-1D11-4280-B3B7-73D74BA98E7A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53E43E5-BEC1-4C6C-81F7-B67A4D2D4A3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5CB9972-86E4-406B-A099-BE588564BDAE}">
      <dgm:prSet/>
      <dgm:spPr/>
      <dgm:t>
        <a:bodyPr/>
        <a:lstStyle/>
        <a:p>
          <a:r>
            <a:rPr lang="es-ES"/>
            <a:t>¿En qué consiste?</a:t>
          </a:r>
          <a:endParaRPr lang="en-US"/>
        </a:p>
      </dgm:t>
    </dgm:pt>
    <dgm:pt modelId="{0DDA6B04-1074-4BA3-B388-6701C01D2578}" type="parTrans" cxnId="{8102BEC9-5E2F-4A1C-A787-106EB6F5F151}">
      <dgm:prSet/>
      <dgm:spPr/>
      <dgm:t>
        <a:bodyPr/>
        <a:lstStyle/>
        <a:p>
          <a:endParaRPr lang="en-US"/>
        </a:p>
      </dgm:t>
    </dgm:pt>
    <dgm:pt modelId="{CEA8356A-D19A-47F6-9FB4-C7B23F47B1C0}" type="sibTrans" cxnId="{8102BEC9-5E2F-4A1C-A787-106EB6F5F151}">
      <dgm:prSet/>
      <dgm:spPr/>
      <dgm:t>
        <a:bodyPr/>
        <a:lstStyle/>
        <a:p>
          <a:endParaRPr lang="en-US"/>
        </a:p>
      </dgm:t>
    </dgm:pt>
    <dgm:pt modelId="{4864947A-1476-4E5A-B44B-B6C595183335}">
      <dgm:prSet/>
      <dgm:spPr/>
      <dgm:t>
        <a:bodyPr/>
        <a:lstStyle/>
        <a:p>
          <a:r>
            <a:rPr lang="es-ES"/>
            <a:t>Dispositivo y software para monitorización continua de animales y detección temprana de enfermedades mediante analítica/IA.</a:t>
          </a:r>
          <a:endParaRPr lang="en-US"/>
        </a:p>
      </dgm:t>
    </dgm:pt>
    <dgm:pt modelId="{58A46705-CD2F-40B7-B444-2E511174239F}" type="parTrans" cxnId="{96457889-B6D7-49C9-9B4B-94A9255071FA}">
      <dgm:prSet/>
      <dgm:spPr/>
      <dgm:t>
        <a:bodyPr/>
        <a:lstStyle/>
        <a:p>
          <a:endParaRPr lang="en-US"/>
        </a:p>
      </dgm:t>
    </dgm:pt>
    <dgm:pt modelId="{EBDAD09F-6051-4AD9-9642-13CC97633725}" type="sibTrans" cxnId="{96457889-B6D7-49C9-9B4B-94A9255071FA}">
      <dgm:prSet/>
      <dgm:spPr/>
      <dgm:t>
        <a:bodyPr/>
        <a:lstStyle/>
        <a:p>
          <a:endParaRPr lang="en-US"/>
        </a:p>
      </dgm:t>
    </dgm:pt>
    <dgm:pt modelId="{D38E424C-F122-464F-9BD0-A2DCEAD59333}">
      <dgm:prSet/>
      <dgm:spPr/>
      <dgm:t>
        <a:bodyPr/>
        <a:lstStyle/>
        <a:p>
          <a:r>
            <a:rPr lang="es-ES"/>
            <a:t>Encaje STEP</a:t>
          </a:r>
          <a:endParaRPr lang="en-US"/>
        </a:p>
      </dgm:t>
    </dgm:pt>
    <dgm:pt modelId="{BBD520F8-0626-4AF8-8ACD-A2BDC3A142C9}" type="parTrans" cxnId="{814A638F-AFFC-441D-848D-1FFE3DB186FE}">
      <dgm:prSet/>
      <dgm:spPr/>
      <dgm:t>
        <a:bodyPr/>
        <a:lstStyle/>
        <a:p>
          <a:endParaRPr lang="en-US"/>
        </a:p>
      </dgm:t>
    </dgm:pt>
    <dgm:pt modelId="{441ED659-3E12-4F70-8311-752F0994785D}" type="sibTrans" cxnId="{814A638F-AFFC-441D-848D-1FFE3DB186FE}">
      <dgm:prSet/>
      <dgm:spPr/>
      <dgm:t>
        <a:bodyPr/>
        <a:lstStyle/>
        <a:p>
          <a:endParaRPr lang="en-US"/>
        </a:p>
      </dgm:t>
    </dgm:pt>
    <dgm:pt modelId="{18785920-4444-49CD-A0E6-44F77588721B}">
      <dgm:prSet/>
      <dgm:spPr/>
      <dgm:t>
        <a:bodyPr/>
        <a:lstStyle/>
        <a:p>
          <a:r>
            <a:rPr lang="es-ES" dirty="0"/>
            <a:t>Tecnologías digitales · digitalización de sectores estratégicos</a:t>
          </a:r>
          <a:endParaRPr lang="en-US" dirty="0"/>
        </a:p>
      </dgm:t>
    </dgm:pt>
    <dgm:pt modelId="{344FC45E-676F-4407-BF17-CED9431B4D40}" type="parTrans" cxnId="{4DCFA3B2-2F18-4155-863E-A37DAD5996D6}">
      <dgm:prSet/>
      <dgm:spPr/>
      <dgm:t>
        <a:bodyPr/>
        <a:lstStyle/>
        <a:p>
          <a:endParaRPr lang="en-US"/>
        </a:p>
      </dgm:t>
    </dgm:pt>
    <dgm:pt modelId="{B241E2CA-AD9F-42DB-BF00-12361F024D0C}" type="sibTrans" cxnId="{4DCFA3B2-2F18-4155-863E-A37DAD5996D6}">
      <dgm:prSet/>
      <dgm:spPr/>
      <dgm:t>
        <a:bodyPr/>
        <a:lstStyle/>
        <a:p>
          <a:endParaRPr lang="en-US"/>
        </a:p>
      </dgm:t>
    </dgm:pt>
    <dgm:pt modelId="{27B029C2-58DD-4B66-BE39-7D0D7A41CA67}">
      <dgm:prSet/>
      <dgm:spPr/>
      <dgm:t>
        <a:bodyPr/>
        <a:lstStyle/>
        <a:p>
          <a:r>
            <a:rPr lang="es-ES"/>
            <a:t>Racional STEP</a:t>
          </a:r>
          <a:endParaRPr lang="en-US"/>
        </a:p>
      </dgm:t>
    </dgm:pt>
    <dgm:pt modelId="{DC9BEA73-ED9D-45AA-8ADE-372F10F794EE}" type="parTrans" cxnId="{D01B6EA0-BEDD-4DA3-A092-E7A5089E78FB}">
      <dgm:prSet/>
      <dgm:spPr/>
      <dgm:t>
        <a:bodyPr/>
        <a:lstStyle/>
        <a:p>
          <a:endParaRPr lang="en-US"/>
        </a:p>
      </dgm:t>
    </dgm:pt>
    <dgm:pt modelId="{FDBB00AE-C186-48E0-827E-CFD948B71926}" type="sibTrans" cxnId="{D01B6EA0-BEDD-4DA3-A092-E7A5089E78FB}">
      <dgm:prSet/>
      <dgm:spPr/>
      <dgm:t>
        <a:bodyPr/>
        <a:lstStyle/>
        <a:p>
          <a:endParaRPr lang="en-US"/>
        </a:p>
      </dgm:t>
    </dgm:pt>
    <dgm:pt modelId="{CF6CAD17-2572-4054-AE1F-88A96DB2F6DB}">
      <dgm:prSet/>
      <dgm:spPr/>
      <dgm:t>
        <a:bodyPr/>
        <a:lstStyle/>
        <a:p>
          <a:r>
            <a:rPr lang="es-ES"/>
            <a:t>Mejora productividad y sostenibilidad en cadena agroalimentaria; reduce uso de antibióticos y apoya resiliencia del sector.</a:t>
          </a:r>
          <a:endParaRPr lang="en-US"/>
        </a:p>
      </dgm:t>
    </dgm:pt>
    <dgm:pt modelId="{EA3C0A1D-109F-4DBA-9ABD-F331EEE62321}" type="parTrans" cxnId="{498BDBAA-03C5-4408-A097-D169165F9E59}">
      <dgm:prSet/>
      <dgm:spPr/>
      <dgm:t>
        <a:bodyPr/>
        <a:lstStyle/>
        <a:p>
          <a:endParaRPr lang="en-US"/>
        </a:p>
      </dgm:t>
    </dgm:pt>
    <dgm:pt modelId="{C2A71AD4-0CFD-444F-B540-161CAA209416}" type="sibTrans" cxnId="{498BDBAA-03C5-4408-A097-D169165F9E59}">
      <dgm:prSet/>
      <dgm:spPr/>
      <dgm:t>
        <a:bodyPr/>
        <a:lstStyle/>
        <a:p>
          <a:endParaRPr lang="en-US"/>
        </a:p>
      </dgm:t>
    </dgm:pt>
    <dgm:pt modelId="{3799F420-7DD2-4167-8C16-0EB328F3EA34}" type="pres">
      <dgm:prSet presAssocID="{653E43E5-BEC1-4C6C-81F7-B67A4D2D4A3D}" presName="root" presStyleCnt="0">
        <dgm:presLayoutVars>
          <dgm:dir/>
          <dgm:resizeHandles val="exact"/>
        </dgm:presLayoutVars>
      </dgm:prSet>
      <dgm:spPr/>
    </dgm:pt>
    <dgm:pt modelId="{FBB46EFA-1C2C-4E49-9A27-3FF2692D28A0}" type="pres">
      <dgm:prSet presAssocID="{75CB9972-86E4-406B-A099-BE588564BDAE}" presName="compNode" presStyleCnt="0"/>
      <dgm:spPr/>
    </dgm:pt>
    <dgm:pt modelId="{0FDEAA2E-19D7-4D9F-A6EA-E04891766369}" type="pres">
      <dgm:prSet presAssocID="{75CB9972-86E4-406B-A099-BE588564BDAE}" presName="bgRect" presStyleLbl="bgShp" presStyleIdx="0" presStyleCnt="3"/>
      <dgm:spPr/>
    </dgm:pt>
    <dgm:pt modelId="{BE89E4D8-1E25-41F8-81A6-7EBC0E6C6559}" type="pres">
      <dgm:prSet presAssocID="{75CB9972-86E4-406B-A099-BE588564BDAE}" presName="iconRect" presStyleLbl="node1" presStyleIdx="0" presStyleCnt="3" custLinFactNeighborX="442" custLinFactNeighborY="1666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aca con relleno sólido"/>
        </a:ext>
      </dgm:extLst>
    </dgm:pt>
    <dgm:pt modelId="{160F2096-72FF-4328-A72E-9D9F458C8FA2}" type="pres">
      <dgm:prSet presAssocID="{75CB9972-86E4-406B-A099-BE588564BDAE}" presName="spaceRect" presStyleCnt="0"/>
      <dgm:spPr/>
    </dgm:pt>
    <dgm:pt modelId="{A67E678C-A38F-4230-AFC5-674439BC4B5E}" type="pres">
      <dgm:prSet presAssocID="{75CB9972-86E4-406B-A099-BE588564BDAE}" presName="parTx" presStyleLbl="revTx" presStyleIdx="0" presStyleCnt="6">
        <dgm:presLayoutVars>
          <dgm:chMax val="0"/>
          <dgm:chPref val="0"/>
        </dgm:presLayoutVars>
      </dgm:prSet>
      <dgm:spPr/>
    </dgm:pt>
    <dgm:pt modelId="{F68B267A-8798-48B5-AB35-78E28E1A5984}" type="pres">
      <dgm:prSet presAssocID="{75CB9972-86E4-406B-A099-BE588564BDAE}" presName="desTx" presStyleLbl="revTx" presStyleIdx="1" presStyleCnt="6">
        <dgm:presLayoutVars/>
      </dgm:prSet>
      <dgm:spPr/>
    </dgm:pt>
    <dgm:pt modelId="{EF7FA21E-C2F2-43B3-92DB-CF9911A5C7A9}" type="pres">
      <dgm:prSet presAssocID="{CEA8356A-D19A-47F6-9FB4-C7B23F47B1C0}" presName="sibTrans" presStyleCnt="0"/>
      <dgm:spPr/>
    </dgm:pt>
    <dgm:pt modelId="{3F64B65D-6090-442C-A4C6-66CCAA59C03E}" type="pres">
      <dgm:prSet presAssocID="{D38E424C-F122-464F-9BD0-A2DCEAD59333}" presName="compNode" presStyleCnt="0"/>
      <dgm:spPr/>
    </dgm:pt>
    <dgm:pt modelId="{3545439F-1092-440D-BCDD-6B94407673CE}" type="pres">
      <dgm:prSet presAssocID="{D38E424C-F122-464F-9BD0-A2DCEAD59333}" presName="bgRect" presStyleLbl="bgShp" presStyleIdx="1" presStyleCnt="3"/>
      <dgm:spPr/>
    </dgm:pt>
    <dgm:pt modelId="{B28D69DA-E941-4343-8F90-6C61297703D5}" type="pres">
      <dgm:prSet presAssocID="{D38E424C-F122-464F-9BD0-A2DCEAD59333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erdo con relleno sólido"/>
        </a:ext>
      </dgm:extLst>
    </dgm:pt>
    <dgm:pt modelId="{AFBDFBB4-76E1-4B9F-86A3-F9A9D116A5EF}" type="pres">
      <dgm:prSet presAssocID="{D38E424C-F122-464F-9BD0-A2DCEAD59333}" presName="spaceRect" presStyleCnt="0"/>
      <dgm:spPr/>
    </dgm:pt>
    <dgm:pt modelId="{841C703B-DB62-4B59-B7DD-41AFD1B3B3B4}" type="pres">
      <dgm:prSet presAssocID="{D38E424C-F122-464F-9BD0-A2DCEAD59333}" presName="parTx" presStyleLbl="revTx" presStyleIdx="2" presStyleCnt="6">
        <dgm:presLayoutVars>
          <dgm:chMax val="0"/>
          <dgm:chPref val="0"/>
        </dgm:presLayoutVars>
      </dgm:prSet>
      <dgm:spPr/>
    </dgm:pt>
    <dgm:pt modelId="{4FDE9E66-3600-4A73-9ECF-62EF1BA20BEF}" type="pres">
      <dgm:prSet presAssocID="{D38E424C-F122-464F-9BD0-A2DCEAD59333}" presName="desTx" presStyleLbl="revTx" presStyleIdx="3" presStyleCnt="6" custScaleX="117168">
        <dgm:presLayoutVars/>
      </dgm:prSet>
      <dgm:spPr/>
    </dgm:pt>
    <dgm:pt modelId="{B8534649-9021-471F-B0D7-1EC2B16627C5}" type="pres">
      <dgm:prSet presAssocID="{441ED659-3E12-4F70-8311-752F0994785D}" presName="sibTrans" presStyleCnt="0"/>
      <dgm:spPr/>
    </dgm:pt>
    <dgm:pt modelId="{236CE218-7DEC-4494-84B2-597894FD2A9A}" type="pres">
      <dgm:prSet presAssocID="{27B029C2-58DD-4B66-BE39-7D0D7A41CA67}" presName="compNode" presStyleCnt="0"/>
      <dgm:spPr/>
    </dgm:pt>
    <dgm:pt modelId="{57D13120-2C6A-467A-A668-4EBAD01BA716}" type="pres">
      <dgm:prSet presAssocID="{27B029C2-58DD-4B66-BE39-7D0D7A41CA67}" presName="bgRect" presStyleLbl="bgShp" presStyleIdx="2" presStyleCnt="3"/>
      <dgm:spPr/>
    </dgm:pt>
    <dgm:pt modelId="{DCF56C9B-C0A9-4AFD-84AE-A3BA3DDFD4D9}" type="pres">
      <dgm:prSet presAssocID="{27B029C2-58DD-4B66-BE39-7D0D7A41CA67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a"/>
        </a:ext>
      </dgm:extLst>
    </dgm:pt>
    <dgm:pt modelId="{EACBA02C-5FF6-4D5C-A38B-DB76FE081527}" type="pres">
      <dgm:prSet presAssocID="{27B029C2-58DD-4B66-BE39-7D0D7A41CA67}" presName="spaceRect" presStyleCnt="0"/>
      <dgm:spPr/>
    </dgm:pt>
    <dgm:pt modelId="{82AD5AF7-F3DC-4C90-8329-DEDAE41208E7}" type="pres">
      <dgm:prSet presAssocID="{27B029C2-58DD-4B66-BE39-7D0D7A41CA67}" presName="parTx" presStyleLbl="revTx" presStyleIdx="4" presStyleCnt="6">
        <dgm:presLayoutVars>
          <dgm:chMax val="0"/>
          <dgm:chPref val="0"/>
        </dgm:presLayoutVars>
      </dgm:prSet>
      <dgm:spPr/>
    </dgm:pt>
    <dgm:pt modelId="{820D863D-D541-427F-85D1-F06307F39FDB}" type="pres">
      <dgm:prSet presAssocID="{27B029C2-58DD-4B66-BE39-7D0D7A41CA67}" presName="desTx" presStyleLbl="revTx" presStyleIdx="5" presStyleCnt="6">
        <dgm:presLayoutVars/>
      </dgm:prSet>
      <dgm:spPr/>
    </dgm:pt>
  </dgm:ptLst>
  <dgm:cxnLst>
    <dgm:cxn modelId="{219BEE15-ECD8-4EFC-8871-CA97D29D9A35}" type="presOf" srcId="{4864947A-1476-4E5A-B44B-B6C595183335}" destId="{F68B267A-8798-48B5-AB35-78E28E1A5984}" srcOrd="0" destOrd="0" presId="urn:microsoft.com/office/officeart/2018/2/layout/IconVerticalSolidList"/>
    <dgm:cxn modelId="{4F781E22-0E36-47A5-AB5E-7712ECC62D38}" type="presOf" srcId="{27B029C2-58DD-4B66-BE39-7D0D7A41CA67}" destId="{82AD5AF7-F3DC-4C90-8329-DEDAE41208E7}" srcOrd="0" destOrd="0" presId="urn:microsoft.com/office/officeart/2018/2/layout/IconVerticalSolidList"/>
    <dgm:cxn modelId="{D8AF3C2A-986E-4D77-B2A2-743FED47D8D1}" type="presOf" srcId="{18785920-4444-49CD-A0E6-44F77588721B}" destId="{4FDE9E66-3600-4A73-9ECF-62EF1BA20BEF}" srcOrd="0" destOrd="0" presId="urn:microsoft.com/office/officeart/2018/2/layout/IconVerticalSolidList"/>
    <dgm:cxn modelId="{F84BA535-35E2-4CE7-91B9-5FDAC7B8BC5F}" type="presOf" srcId="{D38E424C-F122-464F-9BD0-A2DCEAD59333}" destId="{841C703B-DB62-4B59-B7DD-41AFD1B3B3B4}" srcOrd="0" destOrd="0" presId="urn:microsoft.com/office/officeart/2018/2/layout/IconVerticalSolidList"/>
    <dgm:cxn modelId="{96457889-B6D7-49C9-9B4B-94A9255071FA}" srcId="{75CB9972-86E4-406B-A099-BE588564BDAE}" destId="{4864947A-1476-4E5A-B44B-B6C595183335}" srcOrd="0" destOrd="0" parTransId="{58A46705-CD2F-40B7-B444-2E511174239F}" sibTransId="{EBDAD09F-6051-4AD9-9642-13CC97633725}"/>
    <dgm:cxn modelId="{814A638F-AFFC-441D-848D-1FFE3DB186FE}" srcId="{653E43E5-BEC1-4C6C-81F7-B67A4D2D4A3D}" destId="{D38E424C-F122-464F-9BD0-A2DCEAD59333}" srcOrd="1" destOrd="0" parTransId="{BBD520F8-0626-4AF8-8ACD-A2BDC3A142C9}" sibTransId="{441ED659-3E12-4F70-8311-752F0994785D}"/>
    <dgm:cxn modelId="{D01B6EA0-BEDD-4DA3-A092-E7A5089E78FB}" srcId="{653E43E5-BEC1-4C6C-81F7-B67A4D2D4A3D}" destId="{27B029C2-58DD-4B66-BE39-7D0D7A41CA67}" srcOrd="2" destOrd="0" parTransId="{DC9BEA73-ED9D-45AA-8ADE-372F10F794EE}" sibTransId="{FDBB00AE-C186-48E0-827E-CFD948B71926}"/>
    <dgm:cxn modelId="{498BDBAA-03C5-4408-A097-D169165F9E59}" srcId="{27B029C2-58DD-4B66-BE39-7D0D7A41CA67}" destId="{CF6CAD17-2572-4054-AE1F-88A96DB2F6DB}" srcOrd="0" destOrd="0" parTransId="{EA3C0A1D-109F-4DBA-9ABD-F331EEE62321}" sibTransId="{C2A71AD4-0CFD-444F-B540-161CAA209416}"/>
    <dgm:cxn modelId="{4DCFA3B2-2F18-4155-863E-A37DAD5996D6}" srcId="{D38E424C-F122-464F-9BD0-A2DCEAD59333}" destId="{18785920-4444-49CD-A0E6-44F77588721B}" srcOrd="0" destOrd="0" parTransId="{344FC45E-676F-4407-BF17-CED9431B4D40}" sibTransId="{B241E2CA-AD9F-42DB-BF00-12361F024D0C}"/>
    <dgm:cxn modelId="{686517C7-71E7-49DE-B219-B2D9BB639150}" type="presOf" srcId="{653E43E5-BEC1-4C6C-81F7-B67A4D2D4A3D}" destId="{3799F420-7DD2-4167-8C16-0EB328F3EA34}" srcOrd="0" destOrd="0" presId="urn:microsoft.com/office/officeart/2018/2/layout/IconVerticalSolidList"/>
    <dgm:cxn modelId="{126023C7-B41B-4D40-A7E4-7108123502D2}" type="presOf" srcId="{CF6CAD17-2572-4054-AE1F-88A96DB2F6DB}" destId="{820D863D-D541-427F-85D1-F06307F39FDB}" srcOrd="0" destOrd="0" presId="urn:microsoft.com/office/officeart/2018/2/layout/IconVerticalSolidList"/>
    <dgm:cxn modelId="{8102BEC9-5E2F-4A1C-A787-106EB6F5F151}" srcId="{653E43E5-BEC1-4C6C-81F7-B67A4D2D4A3D}" destId="{75CB9972-86E4-406B-A099-BE588564BDAE}" srcOrd="0" destOrd="0" parTransId="{0DDA6B04-1074-4BA3-B388-6701C01D2578}" sibTransId="{CEA8356A-D19A-47F6-9FB4-C7B23F47B1C0}"/>
    <dgm:cxn modelId="{ECD563FD-5932-4BE5-9E8A-14BB5F3ADD78}" type="presOf" srcId="{75CB9972-86E4-406B-A099-BE588564BDAE}" destId="{A67E678C-A38F-4230-AFC5-674439BC4B5E}" srcOrd="0" destOrd="0" presId="urn:microsoft.com/office/officeart/2018/2/layout/IconVerticalSolidList"/>
    <dgm:cxn modelId="{73E7710C-642F-45AA-AE84-0F5A2F99AC44}" type="presParOf" srcId="{3799F420-7DD2-4167-8C16-0EB328F3EA34}" destId="{FBB46EFA-1C2C-4E49-9A27-3FF2692D28A0}" srcOrd="0" destOrd="0" presId="urn:microsoft.com/office/officeart/2018/2/layout/IconVerticalSolidList"/>
    <dgm:cxn modelId="{15B2C074-E4F9-468D-9B1C-AA391ACAC934}" type="presParOf" srcId="{FBB46EFA-1C2C-4E49-9A27-3FF2692D28A0}" destId="{0FDEAA2E-19D7-4D9F-A6EA-E04891766369}" srcOrd="0" destOrd="0" presId="urn:microsoft.com/office/officeart/2018/2/layout/IconVerticalSolidList"/>
    <dgm:cxn modelId="{FB96F1DC-E6E6-424C-BC6A-D9B52C3EC7AF}" type="presParOf" srcId="{FBB46EFA-1C2C-4E49-9A27-3FF2692D28A0}" destId="{BE89E4D8-1E25-41F8-81A6-7EBC0E6C6559}" srcOrd="1" destOrd="0" presId="urn:microsoft.com/office/officeart/2018/2/layout/IconVerticalSolidList"/>
    <dgm:cxn modelId="{28656551-0F90-48F8-8AA1-1BFF299625FE}" type="presParOf" srcId="{FBB46EFA-1C2C-4E49-9A27-3FF2692D28A0}" destId="{160F2096-72FF-4328-A72E-9D9F458C8FA2}" srcOrd="2" destOrd="0" presId="urn:microsoft.com/office/officeart/2018/2/layout/IconVerticalSolidList"/>
    <dgm:cxn modelId="{21F84856-B91D-487D-8702-6731A86C488B}" type="presParOf" srcId="{FBB46EFA-1C2C-4E49-9A27-3FF2692D28A0}" destId="{A67E678C-A38F-4230-AFC5-674439BC4B5E}" srcOrd="3" destOrd="0" presId="urn:microsoft.com/office/officeart/2018/2/layout/IconVerticalSolidList"/>
    <dgm:cxn modelId="{73FC277D-83F0-4C58-8C6F-CBF2CD0F73CC}" type="presParOf" srcId="{FBB46EFA-1C2C-4E49-9A27-3FF2692D28A0}" destId="{F68B267A-8798-48B5-AB35-78E28E1A5984}" srcOrd="4" destOrd="0" presId="urn:microsoft.com/office/officeart/2018/2/layout/IconVerticalSolidList"/>
    <dgm:cxn modelId="{F5652551-B827-48A5-80A6-16199E988AFB}" type="presParOf" srcId="{3799F420-7DD2-4167-8C16-0EB328F3EA34}" destId="{EF7FA21E-C2F2-43B3-92DB-CF9911A5C7A9}" srcOrd="1" destOrd="0" presId="urn:microsoft.com/office/officeart/2018/2/layout/IconVerticalSolidList"/>
    <dgm:cxn modelId="{8439439E-780B-4608-B933-862E00171D74}" type="presParOf" srcId="{3799F420-7DD2-4167-8C16-0EB328F3EA34}" destId="{3F64B65D-6090-442C-A4C6-66CCAA59C03E}" srcOrd="2" destOrd="0" presId="urn:microsoft.com/office/officeart/2018/2/layout/IconVerticalSolidList"/>
    <dgm:cxn modelId="{E07755AE-2D86-4202-B595-13D08962F85E}" type="presParOf" srcId="{3F64B65D-6090-442C-A4C6-66CCAA59C03E}" destId="{3545439F-1092-440D-BCDD-6B94407673CE}" srcOrd="0" destOrd="0" presId="urn:microsoft.com/office/officeart/2018/2/layout/IconVerticalSolidList"/>
    <dgm:cxn modelId="{4E53D822-BF15-4498-AE23-3AAE82A26419}" type="presParOf" srcId="{3F64B65D-6090-442C-A4C6-66CCAA59C03E}" destId="{B28D69DA-E941-4343-8F90-6C61297703D5}" srcOrd="1" destOrd="0" presId="urn:microsoft.com/office/officeart/2018/2/layout/IconVerticalSolidList"/>
    <dgm:cxn modelId="{F56F4FBB-BC01-4672-AA51-CB3C55A7D784}" type="presParOf" srcId="{3F64B65D-6090-442C-A4C6-66CCAA59C03E}" destId="{AFBDFBB4-76E1-4B9F-86A3-F9A9D116A5EF}" srcOrd="2" destOrd="0" presId="urn:microsoft.com/office/officeart/2018/2/layout/IconVerticalSolidList"/>
    <dgm:cxn modelId="{AAD5CB9E-2519-429B-9E51-C46F3BF6D9C0}" type="presParOf" srcId="{3F64B65D-6090-442C-A4C6-66CCAA59C03E}" destId="{841C703B-DB62-4B59-B7DD-41AFD1B3B3B4}" srcOrd="3" destOrd="0" presId="urn:microsoft.com/office/officeart/2018/2/layout/IconVerticalSolidList"/>
    <dgm:cxn modelId="{1A5415EB-FC6B-4943-A0AF-F33D2EFA5DA7}" type="presParOf" srcId="{3F64B65D-6090-442C-A4C6-66CCAA59C03E}" destId="{4FDE9E66-3600-4A73-9ECF-62EF1BA20BEF}" srcOrd="4" destOrd="0" presId="urn:microsoft.com/office/officeart/2018/2/layout/IconVerticalSolidList"/>
    <dgm:cxn modelId="{A6112794-5B3F-422F-B96D-5CF14F2B838C}" type="presParOf" srcId="{3799F420-7DD2-4167-8C16-0EB328F3EA34}" destId="{B8534649-9021-471F-B0D7-1EC2B16627C5}" srcOrd="3" destOrd="0" presId="urn:microsoft.com/office/officeart/2018/2/layout/IconVerticalSolidList"/>
    <dgm:cxn modelId="{7C622D9A-3CF2-4505-A3B5-E1211981CFEC}" type="presParOf" srcId="{3799F420-7DD2-4167-8C16-0EB328F3EA34}" destId="{236CE218-7DEC-4494-84B2-597894FD2A9A}" srcOrd="4" destOrd="0" presId="urn:microsoft.com/office/officeart/2018/2/layout/IconVerticalSolidList"/>
    <dgm:cxn modelId="{0C6A792A-A9CA-4324-AEF6-75AB3DECBBDC}" type="presParOf" srcId="{236CE218-7DEC-4494-84B2-597894FD2A9A}" destId="{57D13120-2C6A-467A-A668-4EBAD01BA716}" srcOrd="0" destOrd="0" presId="urn:microsoft.com/office/officeart/2018/2/layout/IconVerticalSolidList"/>
    <dgm:cxn modelId="{744A2365-4317-4A3E-A1C6-F27B3F4B5073}" type="presParOf" srcId="{236CE218-7DEC-4494-84B2-597894FD2A9A}" destId="{DCF56C9B-C0A9-4AFD-84AE-A3BA3DDFD4D9}" srcOrd="1" destOrd="0" presId="urn:microsoft.com/office/officeart/2018/2/layout/IconVerticalSolidList"/>
    <dgm:cxn modelId="{FA17CDD4-5CF5-43A7-A456-7A3DA9A023AC}" type="presParOf" srcId="{236CE218-7DEC-4494-84B2-597894FD2A9A}" destId="{EACBA02C-5FF6-4D5C-A38B-DB76FE081527}" srcOrd="2" destOrd="0" presId="urn:microsoft.com/office/officeart/2018/2/layout/IconVerticalSolidList"/>
    <dgm:cxn modelId="{3B7B1A32-4E58-481C-AC6D-D51156FE1CA2}" type="presParOf" srcId="{236CE218-7DEC-4494-84B2-597894FD2A9A}" destId="{82AD5AF7-F3DC-4C90-8329-DEDAE41208E7}" srcOrd="3" destOrd="0" presId="urn:microsoft.com/office/officeart/2018/2/layout/IconVerticalSolidList"/>
    <dgm:cxn modelId="{F03E9DB5-349B-48AA-9A41-BD1FFD9E99BC}" type="presParOf" srcId="{236CE218-7DEC-4494-84B2-597894FD2A9A}" destId="{820D863D-D541-427F-85D1-F06307F39FD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7221B54-C7D7-4A7B-B020-3D7134BBA2B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C25250E-A680-4F95-83DF-CBE9992F4234}">
      <dgm:prSet/>
      <dgm:spPr/>
      <dgm:t>
        <a:bodyPr/>
        <a:lstStyle/>
        <a:p>
          <a:r>
            <a:rPr lang="es-ES"/>
            <a:t>¿En qué consiste?</a:t>
          </a:r>
          <a:endParaRPr lang="en-US"/>
        </a:p>
      </dgm:t>
    </dgm:pt>
    <dgm:pt modelId="{6CD09245-441B-42B3-B256-AE8A01E832E0}" type="parTrans" cxnId="{D6B01E53-0487-4FBE-8B89-61900F53BC03}">
      <dgm:prSet/>
      <dgm:spPr/>
      <dgm:t>
        <a:bodyPr/>
        <a:lstStyle/>
        <a:p>
          <a:endParaRPr lang="en-US"/>
        </a:p>
      </dgm:t>
    </dgm:pt>
    <dgm:pt modelId="{857E4869-284C-489A-A542-F37229E48ABB}" type="sibTrans" cxnId="{D6B01E53-0487-4FBE-8B89-61900F53BC03}">
      <dgm:prSet/>
      <dgm:spPr/>
      <dgm:t>
        <a:bodyPr/>
        <a:lstStyle/>
        <a:p>
          <a:endParaRPr lang="en-US"/>
        </a:p>
      </dgm:t>
    </dgm:pt>
    <dgm:pt modelId="{465D58AA-9705-4D57-9C83-89A97D2C4EF5}">
      <dgm:prSet/>
      <dgm:spPr/>
      <dgm:t>
        <a:bodyPr/>
        <a:lstStyle/>
        <a:p>
          <a:r>
            <a:rPr lang="es-ES"/>
            <a:t>Plataforma de compartición de información con cifrado E2E e integración de criptografía post‑cuántica (híbrida) y criptoagilidad.</a:t>
          </a:r>
          <a:endParaRPr lang="en-US"/>
        </a:p>
      </dgm:t>
    </dgm:pt>
    <dgm:pt modelId="{E4B111BE-995D-4D19-A9D9-0EDAC4D9A552}" type="parTrans" cxnId="{04A16DA1-E8BB-41AB-BAD0-35437AF9BC20}">
      <dgm:prSet/>
      <dgm:spPr/>
      <dgm:t>
        <a:bodyPr/>
        <a:lstStyle/>
        <a:p>
          <a:endParaRPr lang="en-US"/>
        </a:p>
      </dgm:t>
    </dgm:pt>
    <dgm:pt modelId="{79CD6E86-9AEE-4217-9095-F2179E4E8699}" type="sibTrans" cxnId="{04A16DA1-E8BB-41AB-BAD0-35437AF9BC20}">
      <dgm:prSet/>
      <dgm:spPr/>
      <dgm:t>
        <a:bodyPr/>
        <a:lstStyle/>
        <a:p>
          <a:endParaRPr lang="en-US"/>
        </a:p>
      </dgm:t>
    </dgm:pt>
    <dgm:pt modelId="{7FB71152-874B-4858-A840-E4C36DE04D68}">
      <dgm:prSet/>
      <dgm:spPr/>
      <dgm:t>
        <a:bodyPr/>
        <a:lstStyle/>
        <a:p>
          <a:r>
            <a:rPr lang="es-ES"/>
            <a:t>Encaje STEP</a:t>
          </a:r>
          <a:endParaRPr lang="en-US"/>
        </a:p>
      </dgm:t>
    </dgm:pt>
    <dgm:pt modelId="{CC5F9884-23FA-4794-B60C-154C48E43C42}" type="parTrans" cxnId="{7BF06DFB-9D28-4AA5-B7E9-591B4EEB0B53}">
      <dgm:prSet/>
      <dgm:spPr/>
      <dgm:t>
        <a:bodyPr/>
        <a:lstStyle/>
        <a:p>
          <a:endParaRPr lang="en-US"/>
        </a:p>
      </dgm:t>
    </dgm:pt>
    <dgm:pt modelId="{AFB9D618-CE57-4DA9-9AB6-E2333F77F39C}" type="sibTrans" cxnId="{7BF06DFB-9D28-4AA5-B7E9-591B4EEB0B53}">
      <dgm:prSet/>
      <dgm:spPr/>
      <dgm:t>
        <a:bodyPr/>
        <a:lstStyle/>
        <a:p>
          <a:endParaRPr lang="en-US"/>
        </a:p>
      </dgm:t>
    </dgm:pt>
    <dgm:pt modelId="{74E8EB3E-000D-42AB-95EA-174DCD6EA024}">
      <dgm:prSet/>
      <dgm:spPr/>
      <dgm:t>
        <a:bodyPr/>
        <a:lstStyle/>
        <a:p>
          <a:r>
            <a:rPr lang="es-ES"/>
            <a:t>Tecnologías digitales y deep tech · ciberseguridad</a:t>
          </a:r>
          <a:endParaRPr lang="en-US"/>
        </a:p>
      </dgm:t>
    </dgm:pt>
    <dgm:pt modelId="{BA5B4EB8-9612-4C90-9394-4E0D36C19998}" type="parTrans" cxnId="{42A7C2EE-C50F-47D4-BC62-CBB0A9008CFF}">
      <dgm:prSet/>
      <dgm:spPr/>
      <dgm:t>
        <a:bodyPr/>
        <a:lstStyle/>
        <a:p>
          <a:endParaRPr lang="en-US"/>
        </a:p>
      </dgm:t>
    </dgm:pt>
    <dgm:pt modelId="{9990E7AB-811F-425C-88E3-5607C949F4A4}" type="sibTrans" cxnId="{42A7C2EE-C50F-47D4-BC62-CBB0A9008CFF}">
      <dgm:prSet/>
      <dgm:spPr/>
      <dgm:t>
        <a:bodyPr/>
        <a:lstStyle/>
        <a:p>
          <a:endParaRPr lang="en-US"/>
        </a:p>
      </dgm:t>
    </dgm:pt>
    <dgm:pt modelId="{94C6B3F2-F456-4560-8250-9379AC074106}">
      <dgm:prSet/>
      <dgm:spPr/>
      <dgm:t>
        <a:bodyPr/>
        <a:lstStyle/>
        <a:p>
          <a:r>
            <a:rPr lang="es-ES"/>
            <a:t>Racional STEP</a:t>
          </a:r>
          <a:endParaRPr lang="en-US"/>
        </a:p>
      </dgm:t>
    </dgm:pt>
    <dgm:pt modelId="{2A010404-F1CC-4462-A658-FBDA2CACB78D}" type="parTrans" cxnId="{458F3090-84BE-4047-A199-98AF1214EEC2}">
      <dgm:prSet/>
      <dgm:spPr/>
      <dgm:t>
        <a:bodyPr/>
        <a:lstStyle/>
        <a:p>
          <a:endParaRPr lang="en-US"/>
        </a:p>
      </dgm:t>
    </dgm:pt>
    <dgm:pt modelId="{E17E7B0F-9680-4EFE-BEC1-D4BC1FF66084}" type="sibTrans" cxnId="{458F3090-84BE-4047-A199-98AF1214EEC2}">
      <dgm:prSet/>
      <dgm:spPr/>
      <dgm:t>
        <a:bodyPr/>
        <a:lstStyle/>
        <a:p>
          <a:endParaRPr lang="en-US"/>
        </a:p>
      </dgm:t>
    </dgm:pt>
    <dgm:pt modelId="{597E3D9C-C253-484D-B375-3FA52C321E13}">
      <dgm:prSet/>
      <dgm:spPr/>
      <dgm:t>
        <a:bodyPr/>
        <a:lstStyle/>
        <a:p>
          <a:r>
            <a:rPr lang="es-ES"/>
            <a:t>Contribuye a soberanía digital y resiliencia frente a amenazas emergentes (transición a PQC); aplicable a infraestructuras y cadenas de suministro.</a:t>
          </a:r>
          <a:endParaRPr lang="en-US"/>
        </a:p>
      </dgm:t>
    </dgm:pt>
    <dgm:pt modelId="{C0C2BCEE-130D-4167-99CB-ED84C1E3CD5E}" type="parTrans" cxnId="{87689B55-2C5E-473D-B7E4-2A2F2888F5E2}">
      <dgm:prSet/>
      <dgm:spPr/>
      <dgm:t>
        <a:bodyPr/>
        <a:lstStyle/>
        <a:p>
          <a:endParaRPr lang="en-US"/>
        </a:p>
      </dgm:t>
    </dgm:pt>
    <dgm:pt modelId="{B0EFC24F-A601-4EAA-9644-39D3447EC198}" type="sibTrans" cxnId="{87689B55-2C5E-473D-B7E4-2A2F2888F5E2}">
      <dgm:prSet/>
      <dgm:spPr/>
      <dgm:t>
        <a:bodyPr/>
        <a:lstStyle/>
        <a:p>
          <a:endParaRPr lang="en-US"/>
        </a:p>
      </dgm:t>
    </dgm:pt>
    <dgm:pt modelId="{B57017A5-1F66-4060-8375-8BB2F3181894}" type="pres">
      <dgm:prSet presAssocID="{B7221B54-C7D7-4A7B-B020-3D7134BBA2BC}" presName="root" presStyleCnt="0">
        <dgm:presLayoutVars>
          <dgm:dir/>
          <dgm:resizeHandles val="exact"/>
        </dgm:presLayoutVars>
      </dgm:prSet>
      <dgm:spPr/>
    </dgm:pt>
    <dgm:pt modelId="{8A51FBE7-877A-4A80-93E5-F9CE02057A29}" type="pres">
      <dgm:prSet presAssocID="{7C25250E-A680-4F95-83DF-CBE9992F4234}" presName="compNode" presStyleCnt="0"/>
      <dgm:spPr/>
    </dgm:pt>
    <dgm:pt modelId="{6A76A020-E928-4FD7-B7A8-5D14F509D6E9}" type="pres">
      <dgm:prSet presAssocID="{7C25250E-A680-4F95-83DF-CBE9992F4234}" presName="bgRect" presStyleLbl="bgShp" presStyleIdx="0" presStyleCnt="3"/>
      <dgm:spPr/>
    </dgm:pt>
    <dgm:pt modelId="{9039CFC3-5AAF-44A8-A973-ABC207855F3C}" type="pres">
      <dgm:prSet presAssocID="{7C25250E-A680-4F95-83DF-CBE9992F4234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ve"/>
        </a:ext>
      </dgm:extLst>
    </dgm:pt>
    <dgm:pt modelId="{80E5D5B2-65E9-492C-B995-A9966E59BF42}" type="pres">
      <dgm:prSet presAssocID="{7C25250E-A680-4F95-83DF-CBE9992F4234}" presName="spaceRect" presStyleCnt="0"/>
      <dgm:spPr/>
    </dgm:pt>
    <dgm:pt modelId="{387B6CAE-D316-453C-A7E2-B7D175967102}" type="pres">
      <dgm:prSet presAssocID="{7C25250E-A680-4F95-83DF-CBE9992F4234}" presName="parTx" presStyleLbl="revTx" presStyleIdx="0" presStyleCnt="6">
        <dgm:presLayoutVars>
          <dgm:chMax val="0"/>
          <dgm:chPref val="0"/>
        </dgm:presLayoutVars>
      </dgm:prSet>
      <dgm:spPr/>
    </dgm:pt>
    <dgm:pt modelId="{A6233932-A5F5-4317-BB91-03BAC66F0CA5}" type="pres">
      <dgm:prSet presAssocID="{7C25250E-A680-4F95-83DF-CBE9992F4234}" presName="desTx" presStyleLbl="revTx" presStyleIdx="1" presStyleCnt="6">
        <dgm:presLayoutVars/>
      </dgm:prSet>
      <dgm:spPr/>
    </dgm:pt>
    <dgm:pt modelId="{A0B5BC22-1A91-4A94-9AD1-9BE5ECBE9807}" type="pres">
      <dgm:prSet presAssocID="{857E4869-284C-489A-A542-F37229E48ABB}" presName="sibTrans" presStyleCnt="0"/>
      <dgm:spPr/>
    </dgm:pt>
    <dgm:pt modelId="{558C07EF-47F6-4347-AEDB-58654B3B5B16}" type="pres">
      <dgm:prSet presAssocID="{7FB71152-874B-4858-A840-E4C36DE04D68}" presName="compNode" presStyleCnt="0"/>
      <dgm:spPr/>
    </dgm:pt>
    <dgm:pt modelId="{FAAF83A0-4506-4A59-8DCE-1329BBB74A2C}" type="pres">
      <dgm:prSet presAssocID="{7FB71152-874B-4858-A840-E4C36DE04D68}" presName="bgRect" presStyleLbl="bgShp" presStyleIdx="1" presStyleCnt="3" custLinFactNeighborX="-2150" custLinFactNeighborY="3378"/>
      <dgm:spPr/>
    </dgm:pt>
    <dgm:pt modelId="{DE43AF8B-2518-4D15-910E-2EDD8AF68DD8}" type="pres">
      <dgm:prSet presAssocID="{7FB71152-874B-4858-A840-E4C36DE04D68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formática en la nube contorno"/>
        </a:ext>
      </dgm:extLst>
    </dgm:pt>
    <dgm:pt modelId="{FD27509D-AB6D-41F4-9E1B-1232C703AFAA}" type="pres">
      <dgm:prSet presAssocID="{7FB71152-874B-4858-A840-E4C36DE04D68}" presName="spaceRect" presStyleCnt="0"/>
      <dgm:spPr/>
    </dgm:pt>
    <dgm:pt modelId="{D1E5B19E-DAA8-4C73-87B0-28805BFE1C83}" type="pres">
      <dgm:prSet presAssocID="{7FB71152-874B-4858-A840-E4C36DE04D68}" presName="parTx" presStyleLbl="revTx" presStyleIdx="2" presStyleCnt="6">
        <dgm:presLayoutVars>
          <dgm:chMax val="0"/>
          <dgm:chPref val="0"/>
        </dgm:presLayoutVars>
      </dgm:prSet>
      <dgm:spPr/>
    </dgm:pt>
    <dgm:pt modelId="{5AC66991-D882-475E-B0E4-BD176AADE0AA}" type="pres">
      <dgm:prSet presAssocID="{7FB71152-874B-4858-A840-E4C36DE04D68}" presName="desTx" presStyleLbl="revTx" presStyleIdx="3" presStyleCnt="6">
        <dgm:presLayoutVars/>
      </dgm:prSet>
      <dgm:spPr/>
    </dgm:pt>
    <dgm:pt modelId="{0C9DB027-8950-4243-8989-333B890A9740}" type="pres">
      <dgm:prSet presAssocID="{AFB9D618-CE57-4DA9-9AB6-E2333F77F39C}" presName="sibTrans" presStyleCnt="0"/>
      <dgm:spPr/>
    </dgm:pt>
    <dgm:pt modelId="{E17FC44E-E4A1-4E45-A971-12AAD374493E}" type="pres">
      <dgm:prSet presAssocID="{94C6B3F2-F456-4560-8250-9379AC074106}" presName="compNode" presStyleCnt="0"/>
      <dgm:spPr/>
    </dgm:pt>
    <dgm:pt modelId="{0487E52D-209C-4E65-9BE2-ADD6B213A336}" type="pres">
      <dgm:prSet presAssocID="{94C6B3F2-F456-4560-8250-9379AC074106}" presName="bgRect" presStyleLbl="bgShp" presStyleIdx="2" presStyleCnt="3"/>
      <dgm:spPr/>
    </dgm:pt>
    <dgm:pt modelId="{CB912791-0EE6-4705-836F-00D2C716C061}" type="pres">
      <dgm:prSet presAssocID="{94C6B3F2-F456-4560-8250-9379AC074106}" presName="iconRect" presStyleLbl="node1" presStyleIdx="2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 con relleno sólido"/>
        </a:ext>
      </dgm:extLst>
    </dgm:pt>
    <dgm:pt modelId="{B938F26B-B0D6-47FC-9792-1B6AF4A9A007}" type="pres">
      <dgm:prSet presAssocID="{94C6B3F2-F456-4560-8250-9379AC074106}" presName="spaceRect" presStyleCnt="0"/>
      <dgm:spPr/>
    </dgm:pt>
    <dgm:pt modelId="{20581CC6-23C2-49A8-8DF5-A96F994BB5DA}" type="pres">
      <dgm:prSet presAssocID="{94C6B3F2-F456-4560-8250-9379AC074106}" presName="parTx" presStyleLbl="revTx" presStyleIdx="4" presStyleCnt="6">
        <dgm:presLayoutVars>
          <dgm:chMax val="0"/>
          <dgm:chPref val="0"/>
        </dgm:presLayoutVars>
      </dgm:prSet>
      <dgm:spPr/>
    </dgm:pt>
    <dgm:pt modelId="{36696718-8359-4302-B5FD-27E9BD9263FD}" type="pres">
      <dgm:prSet presAssocID="{94C6B3F2-F456-4560-8250-9379AC074106}" presName="desTx" presStyleLbl="revTx" presStyleIdx="5" presStyleCnt="6">
        <dgm:presLayoutVars/>
      </dgm:prSet>
      <dgm:spPr/>
    </dgm:pt>
  </dgm:ptLst>
  <dgm:cxnLst>
    <dgm:cxn modelId="{D620140D-2409-4453-B821-8629BD1DE43E}" type="presOf" srcId="{74E8EB3E-000D-42AB-95EA-174DCD6EA024}" destId="{5AC66991-D882-475E-B0E4-BD176AADE0AA}" srcOrd="0" destOrd="0" presId="urn:microsoft.com/office/officeart/2018/2/layout/IconVerticalSolidList"/>
    <dgm:cxn modelId="{D6B01E53-0487-4FBE-8B89-61900F53BC03}" srcId="{B7221B54-C7D7-4A7B-B020-3D7134BBA2BC}" destId="{7C25250E-A680-4F95-83DF-CBE9992F4234}" srcOrd="0" destOrd="0" parTransId="{6CD09245-441B-42B3-B256-AE8A01E832E0}" sibTransId="{857E4869-284C-489A-A542-F37229E48ABB}"/>
    <dgm:cxn modelId="{87689B55-2C5E-473D-B7E4-2A2F2888F5E2}" srcId="{94C6B3F2-F456-4560-8250-9379AC074106}" destId="{597E3D9C-C253-484D-B375-3FA52C321E13}" srcOrd="0" destOrd="0" parTransId="{C0C2BCEE-130D-4167-99CB-ED84C1E3CD5E}" sibTransId="{B0EFC24F-A601-4EAA-9644-39D3447EC198}"/>
    <dgm:cxn modelId="{4E463659-A0B0-4CF2-A472-BC2464AC697A}" type="presOf" srcId="{B7221B54-C7D7-4A7B-B020-3D7134BBA2BC}" destId="{B57017A5-1F66-4060-8375-8BB2F3181894}" srcOrd="0" destOrd="0" presId="urn:microsoft.com/office/officeart/2018/2/layout/IconVerticalSolidList"/>
    <dgm:cxn modelId="{458F3090-84BE-4047-A199-98AF1214EEC2}" srcId="{B7221B54-C7D7-4A7B-B020-3D7134BBA2BC}" destId="{94C6B3F2-F456-4560-8250-9379AC074106}" srcOrd="2" destOrd="0" parTransId="{2A010404-F1CC-4462-A658-FBDA2CACB78D}" sibTransId="{E17E7B0F-9680-4EFE-BEC1-D4BC1FF66084}"/>
    <dgm:cxn modelId="{73F81B9C-BA0D-46A2-B90A-E9406489AC6F}" type="presOf" srcId="{465D58AA-9705-4D57-9C83-89A97D2C4EF5}" destId="{A6233932-A5F5-4317-BB91-03BAC66F0CA5}" srcOrd="0" destOrd="0" presId="urn:microsoft.com/office/officeart/2018/2/layout/IconVerticalSolidList"/>
    <dgm:cxn modelId="{04A16DA1-E8BB-41AB-BAD0-35437AF9BC20}" srcId="{7C25250E-A680-4F95-83DF-CBE9992F4234}" destId="{465D58AA-9705-4D57-9C83-89A97D2C4EF5}" srcOrd="0" destOrd="0" parTransId="{E4B111BE-995D-4D19-A9D9-0EDAC4D9A552}" sibTransId="{79CD6E86-9AEE-4217-9095-F2179E4E8699}"/>
    <dgm:cxn modelId="{63754FAB-9E54-464B-A92D-FCA71FD1FC96}" type="presOf" srcId="{94C6B3F2-F456-4560-8250-9379AC074106}" destId="{20581CC6-23C2-49A8-8DF5-A96F994BB5DA}" srcOrd="0" destOrd="0" presId="urn:microsoft.com/office/officeart/2018/2/layout/IconVerticalSolidList"/>
    <dgm:cxn modelId="{D22273B7-D96D-4A3A-9075-52BC10A0205A}" type="presOf" srcId="{7FB71152-874B-4858-A840-E4C36DE04D68}" destId="{D1E5B19E-DAA8-4C73-87B0-28805BFE1C83}" srcOrd="0" destOrd="0" presId="urn:microsoft.com/office/officeart/2018/2/layout/IconVerticalSolidList"/>
    <dgm:cxn modelId="{E2FEC4C8-DCAA-4E89-BC3A-2BDD6115A86F}" type="presOf" srcId="{7C25250E-A680-4F95-83DF-CBE9992F4234}" destId="{387B6CAE-D316-453C-A7E2-B7D175967102}" srcOrd="0" destOrd="0" presId="urn:microsoft.com/office/officeart/2018/2/layout/IconVerticalSolidList"/>
    <dgm:cxn modelId="{42A7C2EE-C50F-47D4-BC62-CBB0A9008CFF}" srcId="{7FB71152-874B-4858-A840-E4C36DE04D68}" destId="{74E8EB3E-000D-42AB-95EA-174DCD6EA024}" srcOrd="0" destOrd="0" parTransId="{BA5B4EB8-9612-4C90-9394-4E0D36C19998}" sibTransId="{9990E7AB-811F-425C-88E3-5607C949F4A4}"/>
    <dgm:cxn modelId="{29D08DEF-C0B4-4736-845D-9FA01ACBCFF7}" type="presOf" srcId="{597E3D9C-C253-484D-B375-3FA52C321E13}" destId="{36696718-8359-4302-B5FD-27E9BD9263FD}" srcOrd="0" destOrd="0" presId="urn:microsoft.com/office/officeart/2018/2/layout/IconVerticalSolidList"/>
    <dgm:cxn modelId="{7BF06DFB-9D28-4AA5-B7E9-591B4EEB0B53}" srcId="{B7221B54-C7D7-4A7B-B020-3D7134BBA2BC}" destId="{7FB71152-874B-4858-A840-E4C36DE04D68}" srcOrd="1" destOrd="0" parTransId="{CC5F9884-23FA-4794-B60C-154C48E43C42}" sibTransId="{AFB9D618-CE57-4DA9-9AB6-E2333F77F39C}"/>
    <dgm:cxn modelId="{2CC34C38-C125-4C9F-9FB7-5893A03722C1}" type="presParOf" srcId="{B57017A5-1F66-4060-8375-8BB2F3181894}" destId="{8A51FBE7-877A-4A80-93E5-F9CE02057A29}" srcOrd="0" destOrd="0" presId="urn:microsoft.com/office/officeart/2018/2/layout/IconVerticalSolidList"/>
    <dgm:cxn modelId="{D7D4C68C-CD45-4EC4-A132-4E262F0C5647}" type="presParOf" srcId="{8A51FBE7-877A-4A80-93E5-F9CE02057A29}" destId="{6A76A020-E928-4FD7-B7A8-5D14F509D6E9}" srcOrd="0" destOrd="0" presId="urn:microsoft.com/office/officeart/2018/2/layout/IconVerticalSolidList"/>
    <dgm:cxn modelId="{933C7F47-EE2E-45F8-83B6-C69A7479FA9F}" type="presParOf" srcId="{8A51FBE7-877A-4A80-93E5-F9CE02057A29}" destId="{9039CFC3-5AAF-44A8-A973-ABC207855F3C}" srcOrd="1" destOrd="0" presId="urn:microsoft.com/office/officeart/2018/2/layout/IconVerticalSolidList"/>
    <dgm:cxn modelId="{4783EC85-228A-408B-BDD9-FCECDD85BAEE}" type="presParOf" srcId="{8A51FBE7-877A-4A80-93E5-F9CE02057A29}" destId="{80E5D5B2-65E9-492C-B995-A9966E59BF42}" srcOrd="2" destOrd="0" presId="urn:microsoft.com/office/officeart/2018/2/layout/IconVerticalSolidList"/>
    <dgm:cxn modelId="{9F8A3BCB-3BBA-4D5A-A3C8-6ABC6EE66449}" type="presParOf" srcId="{8A51FBE7-877A-4A80-93E5-F9CE02057A29}" destId="{387B6CAE-D316-453C-A7E2-B7D175967102}" srcOrd="3" destOrd="0" presId="urn:microsoft.com/office/officeart/2018/2/layout/IconVerticalSolidList"/>
    <dgm:cxn modelId="{037435A1-7E51-4C7A-A2FD-016BC4A9B39A}" type="presParOf" srcId="{8A51FBE7-877A-4A80-93E5-F9CE02057A29}" destId="{A6233932-A5F5-4317-BB91-03BAC66F0CA5}" srcOrd="4" destOrd="0" presId="urn:microsoft.com/office/officeart/2018/2/layout/IconVerticalSolidList"/>
    <dgm:cxn modelId="{E899C17A-85D9-4D70-B4D4-8D0100C48BBD}" type="presParOf" srcId="{B57017A5-1F66-4060-8375-8BB2F3181894}" destId="{A0B5BC22-1A91-4A94-9AD1-9BE5ECBE9807}" srcOrd="1" destOrd="0" presId="urn:microsoft.com/office/officeart/2018/2/layout/IconVerticalSolidList"/>
    <dgm:cxn modelId="{70072860-0AD5-43F8-B67C-23065EE282BE}" type="presParOf" srcId="{B57017A5-1F66-4060-8375-8BB2F3181894}" destId="{558C07EF-47F6-4347-AEDB-58654B3B5B16}" srcOrd="2" destOrd="0" presId="urn:microsoft.com/office/officeart/2018/2/layout/IconVerticalSolidList"/>
    <dgm:cxn modelId="{AD3ACB81-7756-463C-A424-BEF45791934D}" type="presParOf" srcId="{558C07EF-47F6-4347-AEDB-58654B3B5B16}" destId="{FAAF83A0-4506-4A59-8DCE-1329BBB74A2C}" srcOrd="0" destOrd="0" presId="urn:microsoft.com/office/officeart/2018/2/layout/IconVerticalSolidList"/>
    <dgm:cxn modelId="{9E2D677B-C3EC-42BE-BDE1-9031F1DDDF6E}" type="presParOf" srcId="{558C07EF-47F6-4347-AEDB-58654B3B5B16}" destId="{DE43AF8B-2518-4D15-910E-2EDD8AF68DD8}" srcOrd="1" destOrd="0" presId="urn:microsoft.com/office/officeart/2018/2/layout/IconVerticalSolidList"/>
    <dgm:cxn modelId="{1E204A02-2439-40A1-9E0C-2F726F91EBEE}" type="presParOf" srcId="{558C07EF-47F6-4347-AEDB-58654B3B5B16}" destId="{FD27509D-AB6D-41F4-9E1B-1232C703AFAA}" srcOrd="2" destOrd="0" presId="urn:microsoft.com/office/officeart/2018/2/layout/IconVerticalSolidList"/>
    <dgm:cxn modelId="{504B8920-FFA5-43BD-8DF8-FC4FACAB9E0C}" type="presParOf" srcId="{558C07EF-47F6-4347-AEDB-58654B3B5B16}" destId="{D1E5B19E-DAA8-4C73-87B0-28805BFE1C83}" srcOrd="3" destOrd="0" presId="urn:microsoft.com/office/officeart/2018/2/layout/IconVerticalSolidList"/>
    <dgm:cxn modelId="{48C53B15-EF68-471E-8545-09CFB18670CE}" type="presParOf" srcId="{558C07EF-47F6-4347-AEDB-58654B3B5B16}" destId="{5AC66991-D882-475E-B0E4-BD176AADE0AA}" srcOrd="4" destOrd="0" presId="urn:microsoft.com/office/officeart/2018/2/layout/IconVerticalSolidList"/>
    <dgm:cxn modelId="{1FCFF8E8-5596-4C25-ABC6-E400FA6313D5}" type="presParOf" srcId="{B57017A5-1F66-4060-8375-8BB2F3181894}" destId="{0C9DB027-8950-4243-8989-333B890A9740}" srcOrd="3" destOrd="0" presId="urn:microsoft.com/office/officeart/2018/2/layout/IconVerticalSolidList"/>
    <dgm:cxn modelId="{51C4F437-22DB-4594-8BC1-C8F2E660B596}" type="presParOf" srcId="{B57017A5-1F66-4060-8375-8BB2F3181894}" destId="{E17FC44E-E4A1-4E45-A971-12AAD374493E}" srcOrd="4" destOrd="0" presId="urn:microsoft.com/office/officeart/2018/2/layout/IconVerticalSolidList"/>
    <dgm:cxn modelId="{9CE8AE11-0889-4F78-8F01-D7453B29C1E5}" type="presParOf" srcId="{E17FC44E-E4A1-4E45-A971-12AAD374493E}" destId="{0487E52D-209C-4E65-9BE2-ADD6B213A336}" srcOrd="0" destOrd="0" presId="urn:microsoft.com/office/officeart/2018/2/layout/IconVerticalSolidList"/>
    <dgm:cxn modelId="{6FC39D3F-37CC-4D18-97F7-104EF11608EF}" type="presParOf" srcId="{E17FC44E-E4A1-4E45-A971-12AAD374493E}" destId="{CB912791-0EE6-4705-836F-00D2C716C061}" srcOrd="1" destOrd="0" presId="urn:microsoft.com/office/officeart/2018/2/layout/IconVerticalSolidList"/>
    <dgm:cxn modelId="{18665B6E-80C6-4CA6-A17A-4E9CF46C5DBF}" type="presParOf" srcId="{E17FC44E-E4A1-4E45-A971-12AAD374493E}" destId="{B938F26B-B0D6-47FC-9792-1B6AF4A9A007}" srcOrd="2" destOrd="0" presId="urn:microsoft.com/office/officeart/2018/2/layout/IconVerticalSolidList"/>
    <dgm:cxn modelId="{4DAFF2AE-5479-43AA-8422-034AC6FC7884}" type="presParOf" srcId="{E17FC44E-E4A1-4E45-A971-12AAD374493E}" destId="{20581CC6-23C2-49A8-8DF5-A96F994BB5DA}" srcOrd="3" destOrd="0" presId="urn:microsoft.com/office/officeart/2018/2/layout/IconVerticalSolidList"/>
    <dgm:cxn modelId="{CCFBF503-9709-4D6C-A856-2D426E8E34EA}" type="presParOf" srcId="{E17FC44E-E4A1-4E45-A971-12AAD374493E}" destId="{36696718-8359-4302-B5FD-27E9BD9263FD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F58AB4E-A508-46A8-B890-9C642B21DB0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42F3332-3CA0-4CCE-B1E7-19E104BFE600}">
      <dgm:prSet/>
      <dgm:spPr/>
      <dgm:t>
        <a:bodyPr/>
        <a:lstStyle/>
        <a:p>
          <a:r>
            <a:rPr lang="es-ES" b="0" i="0" baseline="0" dirty="0"/>
            <a:t>¿En qué consiste?</a:t>
          </a:r>
          <a:endParaRPr lang="en-US" dirty="0"/>
        </a:p>
      </dgm:t>
    </dgm:pt>
    <dgm:pt modelId="{1C4308DA-C93C-4FEA-B29E-39ED650417A2}" type="parTrans" cxnId="{D5CE43B7-AFFB-4E3C-B603-633B00EA468F}">
      <dgm:prSet/>
      <dgm:spPr/>
      <dgm:t>
        <a:bodyPr/>
        <a:lstStyle/>
        <a:p>
          <a:endParaRPr lang="en-US"/>
        </a:p>
      </dgm:t>
    </dgm:pt>
    <dgm:pt modelId="{5A740173-2F99-4F34-949F-944B2859F20E}" type="sibTrans" cxnId="{D5CE43B7-AFFB-4E3C-B603-633B00EA468F}">
      <dgm:prSet/>
      <dgm:spPr/>
      <dgm:t>
        <a:bodyPr/>
        <a:lstStyle/>
        <a:p>
          <a:endParaRPr lang="en-US"/>
        </a:p>
      </dgm:t>
    </dgm:pt>
    <dgm:pt modelId="{4175D9E7-191B-4C95-B9A7-C3988D5E33E8}">
      <dgm:prSet custT="1"/>
      <dgm:spPr/>
      <dgm:t>
        <a:bodyPr/>
        <a:lstStyle/>
        <a:p>
          <a:r>
            <a:rPr lang="es-ES" sz="1400" b="0" i="0" baseline="0" dirty="0"/>
            <a:t>Desarrollo de componentes fotónicos semiconductores para comunicaciones cuánticas, computación y </a:t>
          </a:r>
          <a:r>
            <a:rPr lang="es-ES" sz="1400" b="0" i="0" baseline="0" dirty="0" err="1"/>
            <a:t>sensórica</a:t>
          </a:r>
          <a:r>
            <a:rPr lang="es-ES" sz="1400" b="0" i="0" baseline="0" dirty="0"/>
            <a:t> (fuentes deterministas).</a:t>
          </a:r>
          <a:endParaRPr lang="en-US" sz="1400" dirty="0"/>
        </a:p>
      </dgm:t>
    </dgm:pt>
    <dgm:pt modelId="{6892C15B-7E4B-4717-8CC1-05843752B5E7}" type="parTrans" cxnId="{8652CC1B-E3FE-4265-A259-1BB3C62DF49D}">
      <dgm:prSet/>
      <dgm:spPr/>
      <dgm:t>
        <a:bodyPr/>
        <a:lstStyle/>
        <a:p>
          <a:endParaRPr lang="en-US"/>
        </a:p>
      </dgm:t>
    </dgm:pt>
    <dgm:pt modelId="{B9655BBC-93A2-4C23-BE35-707403AE836F}" type="sibTrans" cxnId="{8652CC1B-E3FE-4265-A259-1BB3C62DF49D}">
      <dgm:prSet/>
      <dgm:spPr/>
      <dgm:t>
        <a:bodyPr/>
        <a:lstStyle/>
        <a:p>
          <a:endParaRPr lang="en-US"/>
        </a:p>
      </dgm:t>
    </dgm:pt>
    <dgm:pt modelId="{F7A19D85-DBF7-4B75-BD2B-A3DFDD3F213E}">
      <dgm:prSet/>
      <dgm:spPr/>
      <dgm:t>
        <a:bodyPr/>
        <a:lstStyle/>
        <a:p>
          <a:r>
            <a:rPr lang="es-ES" b="0" i="0" baseline="0" dirty="0"/>
            <a:t>Encaje STEP</a:t>
          </a:r>
          <a:endParaRPr lang="en-US" dirty="0"/>
        </a:p>
      </dgm:t>
    </dgm:pt>
    <dgm:pt modelId="{47A74898-0060-490A-960A-842555C4C0DA}" type="parTrans" cxnId="{69346DFA-DB3C-4F75-B4CD-B1C0D209A3F2}">
      <dgm:prSet/>
      <dgm:spPr/>
      <dgm:t>
        <a:bodyPr/>
        <a:lstStyle/>
        <a:p>
          <a:endParaRPr lang="en-US"/>
        </a:p>
      </dgm:t>
    </dgm:pt>
    <dgm:pt modelId="{0BCBEF56-3641-4E04-88AF-BC79649AD51F}" type="sibTrans" cxnId="{69346DFA-DB3C-4F75-B4CD-B1C0D209A3F2}">
      <dgm:prSet/>
      <dgm:spPr/>
      <dgm:t>
        <a:bodyPr/>
        <a:lstStyle/>
        <a:p>
          <a:endParaRPr lang="en-US"/>
        </a:p>
      </dgm:t>
    </dgm:pt>
    <dgm:pt modelId="{77DD9CFE-55BC-4ECF-8D75-6C6CCBDD4FAD}">
      <dgm:prSet custT="1"/>
      <dgm:spPr/>
      <dgm:t>
        <a:bodyPr/>
        <a:lstStyle/>
        <a:p>
          <a:r>
            <a:rPr lang="es-ES" sz="1600" b="0" i="0" baseline="0" dirty="0"/>
            <a:t>Tecnologías digitales / </a:t>
          </a:r>
          <a:r>
            <a:rPr lang="es-ES" sz="1600" b="0" i="0" baseline="0" dirty="0" err="1"/>
            <a:t>deep</a:t>
          </a:r>
          <a:r>
            <a:rPr lang="es-ES" sz="1600" b="0" i="0" baseline="0" dirty="0"/>
            <a:t> </a:t>
          </a:r>
          <a:r>
            <a:rPr lang="es-ES" sz="1600" b="0" i="0" baseline="0" dirty="0" err="1"/>
            <a:t>tech</a:t>
          </a:r>
          <a:r>
            <a:rPr lang="es-ES" sz="1600" b="0" i="0" baseline="0" dirty="0"/>
            <a:t> · cuántica</a:t>
          </a:r>
          <a:endParaRPr lang="en-US" sz="1600" dirty="0"/>
        </a:p>
      </dgm:t>
    </dgm:pt>
    <dgm:pt modelId="{AF9119DA-C67D-47BE-BC30-E65741F75CAD}" type="parTrans" cxnId="{1F7C75E4-E1E2-4BEC-ADFB-948AB3954AA6}">
      <dgm:prSet/>
      <dgm:spPr/>
      <dgm:t>
        <a:bodyPr/>
        <a:lstStyle/>
        <a:p>
          <a:endParaRPr lang="en-US"/>
        </a:p>
      </dgm:t>
    </dgm:pt>
    <dgm:pt modelId="{16AC5FE7-8FC6-4AE9-92F7-A0064F1C6ED5}" type="sibTrans" cxnId="{1F7C75E4-E1E2-4BEC-ADFB-948AB3954AA6}">
      <dgm:prSet/>
      <dgm:spPr/>
      <dgm:t>
        <a:bodyPr/>
        <a:lstStyle/>
        <a:p>
          <a:endParaRPr lang="en-US"/>
        </a:p>
      </dgm:t>
    </dgm:pt>
    <dgm:pt modelId="{F3538751-D4C4-4E92-A95B-46CC1ADB1BD9}">
      <dgm:prSet/>
      <dgm:spPr/>
      <dgm:t>
        <a:bodyPr/>
        <a:lstStyle/>
        <a:p>
          <a:r>
            <a:rPr lang="es-ES" b="0" i="0" baseline="0" dirty="0"/>
            <a:t>Racional STEP</a:t>
          </a:r>
          <a:endParaRPr lang="en-US" dirty="0"/>
        </a:p>
      </dgm:t>
    </dgm:pt>
    <dgm:pt modelId="{8D742DC9-CD00-4148-B07D-D876D0CC236A}" type="parTrans" cxnId="{491D57A1-C414-4727-9616-6899B9C482B2}">
      <dgm:prSet/>
      <dgm:spPr/>
      <dgm:t>
        <a:bodyPr/>
        <a:lstStyle/>
        <a:p>
          <a:endParaRPr lang="en-US"/>
        </a:p>
      </dgm:t>
    </dgm:pt>
    <dgm:pt modelId="{9E65AED1-DFC3-4484-9F9E-660E98E53974}" type="sibTrans" cxnId="{491D57A1-C414-4727-9616-6899B9C482B2}">
      <dgm:prSet/>
      <dgm:spPr/>
      <dgm:t>
        <a:bodyPr/>
        <a:lstStyle/>
        <a:p>
          <a:endParaRPr lang="en-US"/>
        </a:p>
      </dgm:t>
    </dgm:pt>
    <dgm:pt modelId="{D4050E63-DDB2-4234-A505-FDDA3BB1B0AE}">
      <dgm:prSet custT="1"/>
      <dgm:spPr/>
      <dgm:t>
        <a:bodyPr/>
        <a:lstStyle/>
        <a:p>
          <a:pPr algn="l"/>
          <a:r>
            <a:rPr lang="es-ES" sz="1600" b="0" i="0" baseline="0" dirty="0"/>
            <a:t>Tecnología de frontera clave para autonomía y liderazgo europeo en cadena de valor cuántica; alto valor estratégico.</a:t>
          </a:r>
          <a:endParaRPr lang="en-US" sz="1600" dirty="0"/>
        </a:p>
      </dgm:t>
    </dgm:pt>
    <dgm:pt modelId="{AE01E31B-F7E4-4DC0-A57C-84DFCA969BBC}" type="parTrans" cxnId="{843443E8-55BC-476D-B6AB-8D55A61BC5E4}">
      <dgm:prSet/>
      <dgm:spPr/>
      <dgm:t>
        <a:bodyPr/>
        <a:lstStyle/>
        <a:p>
          <a:endParaRPr lang="en-US"/>
        </a:p>
      </dgm:t>
    </dgm:pt>
    <dgm:pt modelId="{7809A27C-F580-4668-8837-5D7C45EE7212}" type="sibTrans" cxnId="{843443E8-55BC-476D-B6AB-8D55A61BC5E4}">
      <dgm:prSet/>
      <dgm:spPr/>
      <dgm:t>
        <a:bodyPr/>
        <a:lstStyle/>
        <a:p>
          <a:endParaRPr lang="en-US"/>
        </a:p>
      </dgm:t>
    </dgm:pt>
    <dgm:pt modelId="{6329476E-B3DB-4473-8B52-1E6FC85B21CB}" type="pres">
      <dgm:prSet presAssocID="{8F58AB4E-A508-46A8-B890-9C642B21DB04}" presName="root" presStyleCnt="0">
        <dgm:presLayoutVars>
          <dgm:dir/>
          <dgm:resizeHandles val="exact"/>
        </dgm:presLayoutVars>
      </dgm:prSet>
      <dgm:spPr/>
    </dgm:pt>
    <dgm:pt modelId="{06187B04-0849-4399-A7F9-D87DF5C67345}" type="pres">
      <dgm:prSet presAssocID="{A42F3332-3CA0-4CCE-B1E7-19E104BFE600}" presName="compNode" presStyleCnt="0"/>
      <dgm:spPr/>
    </dgm:pt>
    <dgm:pt modelId="{9BD2E5FE-7F74-43D7-8FA6-E5ACA4A5A535}" type="pres">
      <dgm:prSet presAssocID="{A42F3332-3CA0-4CCE-B1E7-19E104BFE600}" presName="bgRect" presStyleLbl="bgShp" presStyleIdx="0" presStyleCnt="3"/>
      <dgm:spPr/>
    </dgm:pt>
    <dgm:pt modelId="{2A25707B-3D2E-4607-8AEC-E64C2ED3389A}" type="pres">
      <dgm:prSet presAssocID="{A42F3332-3CA0-4CCE-B1E7-19E104BFE600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Átomo"/>
        </a:ext>
      </dgm:extLst>
    </dgm:pt>
    <dgm:pt modelId="{0585166A-AE95-48FE-86DA-6F13184849B5}" type="pres">
      <dgm:prSet presAssocID="{A42F3332-3CA0-4CCE-B1E7-19E104BFE600}" presName="spaceRect" presStyleCnt="0"/>
      <dgm:spPr/>
    </dgm:pt>
    <dgm:pt modelId="{4CB20B92-32D3-4E01-B849-898FF4932ACE}" type="pres">
      <dgm:prSet presAssocID="{A42F3332-3CA0-4CCE-B1E7-19E104BFE600}" presName="parTx" presStyleLbl="revTx" presStyleIdx="0" presStyleCnt="6">
        <dgm:presLayoutVars>
          <dgm:chMax val="0"/>
          <dgm:chPref val="0"/>
        </dgm:presLayoutVars>
      </dgm:prSet>
      <dgm:spPr/>
    </dgm:pt>
    <dgm:pt modelId="{FD2C9713-9FD6-42FE-9D76-256B9E4AE479}" type="pres">
      <dgm:prSet presAssocID="{A42F3332-3CA0-4CCE-B1E7-19E104BFE600}" presName="desTx" presStyleLbl="revTx" presStyleIdx="1" presStyleCnt="6" custScaleX="147138" custLinFactNeighborX="-37340" custLinFactNeighborY="-43">
        <dgm:presLayoutVars/>
      </dgm:prSet>
      <dgm:spPr/>
    </dgm:pt>
    <dgm:pt modelId="{7A237463-60E2-4BC4-B0A2-926BA7D9CCDE}" type="pres">
      <dgm:prSet presAssocID="{5A740173-2F99-4F34-949F-944B2859F20E}" presName="sibTrans" presStyleCnt="0"/>
      <dgm:spPr/>
    </dgm:pt>
    <dgm:pt modelId="{10BEA7F2-383F-4CD3-BFE0-2481D5543E56}" type="pres">
      <dgm:prSet presAssocID="{F7A19D85-DBF7-4B75-BD2B-A3DFDD3F213E}" presName="compNode" presStyleCnt="0"/>
      <dgm:spPr/>
    </dgm:pt>
    <dgm:pt modelId="{A56EFAC9-EC91-4437-A850-530ACE0B6D21}" type="pres">
      <dgm:prSet presAssocID="{F7A19D85-DBF7-4B75-BD2B-A3DFDD3F213E}" presName="bgRect" presStyleLbl="bgShp" presStyleIdx="1" presStyleCnt="3" custLinFactNeighborX="-115" custLinFactNeighborY="-6171"/>
      <dgm:spPr/>
    </dgm:pt>
    <dgm:pt modelId="{6F8D4B83-210B-4298-A85B-AA559E98E828}" type="pres">
      <dgm:prSet presAssocID="{F7A19D85-DBF7-4B75-BD2B-A3DFDD3F213E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lda"/>
        </a:ext>
      </dgm:extLst>
    </dgm:pt>
    <dgm:pt modelId="{2B701307-9182-4261-A240-85599E78A3C9}" type="pres">
      <dgm:prSet presAssocID="{F7A19D85-DBF7-4B75-BD2B-A3DFDD3F213E}" presName="spaceRect" presStyleCnt="0"/>
      <dgm:spPr/>
    </dgm:pt>
    <dgm:pt modelId="{F5DC345D-BA1F-48F1-A2AA-22826CAF12D1}" type="pres">
      <dgm:prSet presAssocID="{F7A19D85-DBF7-4B75-BD2B-A3DFDD3F213E}" presName="parTx" presStyleLbl="revTx" presStyleIdx="2" presStyleCnt="6" custLinFactNeighborX="-12056" custLinFactNeighborY="940">
        <dgm:presLayoutVars>
          <dgm:chMax val="0"/>
          <dgm:chPref val="0"/>
        </dgm:presLayoutVars>
      </dgm:prSet>
      <dgm:spPr/>
    </dgm:pt>
    <dgm:pt modelId="{99E22248-035B-460A-88F9-2EEF8625AE2B}" type="pres">
      <dgm:prSet presAssocID="{F7A19D85-DBF7-4B75-BD2B-A3DFDD3F213E}" presName="desTx" presStyleLbl="revTx" presStyleIdx="3" presStyleCnt="6" custScaleX="142301" custLinFactNeighborX="-24351" custLinFactNeighborY="844">
        <dgm:presLayoutVars/>
      </dgm:prSet>
      <dgm:spPr/>
    </dgm:pt>
    <dgm:pt modelId="{8966E659-AB3F-4CE0-91AB-30926147EF9A}" type="pres">
      <dgm:prSet presAssocID="{0BCBEF56-3641-4E04-88AF-BC79649AD51F}" presName="sibTrans" presStyleCnt="0"/>
      <dgm:spPr/>
    </dgm:pt>
    <dgm:pt modelId="{689A177F-9841-499E-BC56-7E136BCCBF12}" type="pres">
      <dgm:prSet presAssocID="{F3538751-D4C4-4E92-A95B-46CC1ADB1BD9}" presName="compNode" presStyleCnt="0"/>
      <dgm:spPr/>
    </dgm:pt>
    <dgm:pt modelId="{9A6FED7A-D0C6-4B69-A2A7-8FDE3D2C35D8}" type="pres">
      <dgm:prSet presAssocID="{F3538751-D4C4-4E92-A95B-46CC1ADB1BD9}" presName="bgRect" presStyleLbl="bgShp" presStyleIdx="2" presStyleCnt="3" custLinFactNeighborX="-1227" custLinFactNeighborY="-5621"/>
      <dgm:spPr/>
    </dgm:pt>
    <dgm:pt modelId="{6A47F362-B708-449B-B732-82AE036080B2}" type="pres">
      <dgm:prSet presAssocID="{F3538751-D4C4-4E92-A95B-46CC1ADB1BD9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D2F83A3-1719-4F71-AB33-59F727CA120B}" type="pres">
      <dgm:prSet presAssocID="{F3538751-D4C4-4E92-A95B-46CC1ADB1BD9}" presName="spaceRect" presStyleCnt="0"/>
      <dgm:spPr/>
    </dgm:pt>
    <dgm:pt modelId="{C8F757F2-C77E-4B2B-8076-555C87535C84}" type="pres">
      <dgm:prSet presAssocID="{F3538751-D4C4-4E92-A95B-46CC1ADB1BD9}" presName="parTx" presStyleLbl="revTx" presStyleIdx="4" presStyleCnt="6" custLinFactNeighborX="-11791" custLinFactNeighborY="2245">
        <dgm:presLayoutVars>
          <dgm:chMax val="0"/>
          <dgm:chPref val="0"/>
        </dgm:presLayoutVars>
      </dgm:prSet>
      <dgm:spPr/>
    </dgm:pt>
    <dgm:pt modelId="{25778529-D9B8-45AF-9144-D60303233D7B}" type="pres">
      <dgm:prSet presAssocID="{F3538751-D4C4-4E92-A95B-46CC1ADB1BD9}" presName="desTx" presStyleLbl="revTx" presStyleIdx="5" presStyleCnt="6" custScaleX="141852" custLinFactNeighborX="-33395" custLinFactNeighborY="-7118">
        <dgm:presLayoutVars/>
      </dgm:prSet>
      <dgm:spPr/>
    </dgm:pt>
  </dgm:ptLst>
  <dgm:cxnLst>
    <dgm:cxn modelId="{D8ADF416-E23C-4657-9CC3-1F44146894E3}" type="presOf" srcId="{D4050E63-DDB2-4234-A505-FDDA3BB1B0AE}" destId="{25778529-D9B8-45AF-9144-D60303233D7B}" srcOrd="0" destOrd="0" presId="urn:microsoft.com/office/officeart/2018/2/layout/IconVerticalSolidList"/>
    <dgm:cxn modelId="{8652CC1B-E3FE-4265-A259-1BB3C62DF49D}" srcId="{A42F3332-3CA0-4CCE-B1E7-19E104BFE600}" destId="{4175D9E7-191B-4C95-B9A7-C3988D5E33E8}" srcOrd="0" destOrd="0" parTransId="{6892C15B-7E4B-4717-8CC1-05843752B5E7}" sibTransId="{B9655BBC-93A2-4C23-BE35-707403AE836F}"/>
    <dgm:cxn modelId="{A4514342-1C53-4E37-868E-99B9A3146FD7}" type="presOf" srcId="{77DD9CFE-55BC-4ECF-8D75-6C6CCBDD4FAD}" destId="{99E22248-035B-460A-88F9-2EEF8625AE2B}" srcOrd="0" destOrd="0" presId="urn:microsoft.com/office/officeart/2018/2/layout/IconVerticalSolidList"/>
    <dgm:cxn modelId="{5C06C662-FCB9-4CFD-81ED-FD8A2DCEA94B}" type="presOf" srcId="{8F58AB4E-A508-46A8-B890-9C642B21DB04}" destId="{6329476E-B3DB-4473-8B52-1E6FC85B21CB}" srcOrd="0" destOrd="0" presId="urn:microsoft.com/office/officeart/2018/2/layout/IconVerticalSolidList"/>
    <dgm:cxn modelId="{8610B663-2432-4589-9761-0D250B732FEF}" type="presOf" srcId="{4175D9E7-191B-4C95-B9A7-C3988D5E33E8}" destId="{FD2C9713-9FD6-42FE-9D76-256B9E4AE479}" srcOrd="0" destOrd="0" presId="urn:microsoft.com/office/officeart/2018/2/layout/IconVerticalSolidList"/>
    <dgm:cxn modelId="{CACC586B-9D9C-4844-9AD3-BD58D26F6D30}" type="presOf" srcId="{F7A19D85-DBF7-4B75-BD2B-A3DFDD3F213E}" destId="{F5DC345D-BA1F-48F1-A2AA-22826CAF12D1}" srcOrd="0" destOrd="0" presId="urn:microsoft.com/office/officeart/2018/2/layout/IconVerticalSolidList"/>
    <dgm:cxn modelId="{21652C50-8A28-45E6-8776-FCE4BB41BC70}" type="presOf" srcId="{A42F3332-3CA0-4CCE-B1E7-19E104BFE600}" destId="{4CB20B92-32D3-4E01-B849-898FF4932ACE}" srcOrd="0" destOrd="0" presId="urn:microsoft.com/office/officeart/2018/2/layout/IconVerticalSolidList"/>
    <dgm:cxn modelId="{55067172-EDFF-4CA0-924C-9754D7F632ED}" type="presOf" srcId="{F3538751-D4C4-4E92-A95B-46CC1ADB1BD9}" destId="{C8F757F2-C77E-4B2B-8076-555C87535C84}" srcOrd="0" destOrd="0" presId="urn:microsoft.com/office/officeart/2018/2/layout/IconVerticalSolidList"/>
    <dgm:cxn modelId="{491D57A1-C414-4727-9616-6899B9C482B2}" srcId="{8F58AB4E-A508-46A8-B890-9C642B21DB04}" destId="{F3538751-D4C4-4E92-A95B-46CC1ADB1BD9}" srcOrd="2" destOrd="0" parTransId="{8D742DC9-CD00-4148-B07D-D876D0CC236A}" sibTransId="{9E65AED1-DFC3-4484-9F9E-660E98E53974}"/>
    <dgm:cxn modelId="{D5CE43B7-AFFB-4E3C-B603-633B00EA468F}" srcId="{8F58AB4E-A508-46A8-B890-9C642B21DB04}" destId="{A42F3332-3CA0-4CCE-B1E7-19E104BFE600}" srcOrd="0" destOrd="0" parTransId="{1C4308DA-C93C-4FEA-B29E-39ED650417A2}" sibTransId="{5A740173-2F99-4F34-949F-944B2859F20E}"/>
    <dgm:cxn modelId="{1F7C75E4-E1E2-4BEC-ADFB-948AB3954AA6}" srcId="{F7A19D85-DBF7-4B75-BD2B-A3DFDD3F213E}" destId="{77DD9CFE-55BC-4ECF-8D75-6C6CCBDD4FAD}" srcOrd="0" destOrd="0" parTransId="{AF9119DA-C67D-47BE-BC30-E65741F75CAD}" sibTransId="{16AC5FE7-8FC6-4AE9-92F7-A0064F1C6ED5}"/>
    <dgm:cxn modelId="{843443E8-55BC-476D-B6AB-8D55A61BC5E4}" srcId="{F3538751-D4C4-4E92-A95B-46CC1ADB1BD9}" destId="{D4050E63-DDB2-4234-A505-FDDA3BB1B0AE}" srcOrd="0" destOrd="0" parTransId="{AE01E31B-F7E4-4DC0-A57C-84DFCA969BBC}" sibTransId="{7809A27C-F580-4668-8837-5D7C45EE7212}"/>
    <dgm:cxn modelId="{69346DFA-DB3C-4F75-B4CD-B1C0D209A3F2}" srcId="{8F58AB4E-A508-46A8-B890-9C642B21DB04}" destId="{F7A19D85-DBF7-4B75-BD2B-A3DFDD3F213E}" srcOrd="1" destOrd="0" parTransId="{47A74898-0060-490A-960A-842555C4C0DA}" sibTransId="{0BCBEF56-3641-4E04-88AF-BC79649AD51F}"/>
    <dgm:cxn modelId="{F55F3EDD-3D13-4241-9D86-6970E06FF1A3}" type="presParOf" srcId="{6329476E-B3DB-4473-8B52-1E6FC85B21CB}" destId="{06187B04-0849-4399-A7F9-D87DF5C67345}" srcOrd="0" destOrd="0" presId="urn:microsoft.com/office/officeart/2018/2/layout/IconVerticalSolidList"/>
    <dgm:cxn modelId="{971DE979-032D-41DF-9967-461D72FC01AD}" type="presParOf" srcId="{06187B04-0849-4399-A7F9-D87DF5C67345}" destId="{9BD2E5FE-7F74-43D7-8FA6-E5ACA4A5A535}" srcOrd="0" destOrd="0" presId="urn:microsoft.com/office/officeart/2018/2/layout/IconVerticalSolidList"/>
    <dgm:cxn modelId="{48EF0C29-E366-40DC-8E2C-DDB471BE9D65}" type="presParOf" srcId="{06187B04-0849-4399-A7F9-D87DF5C67345}" destId="{2A25707B-3D2E-4607-8AEC-E64C2ED3389A}" srcOrd="1" destOrd="0" presId="urn:microsoft.com/office/officeart/2018/2/layout/IconVerticalSolidList"/>
    <dgm:cxn modelId="{DDE74BFD-6B5C-497D-B601-4F2D1A135E68}" type="presParOf" srcId="{06187B04-0849-4399-A7F9-D87DF5C67345}" destId="{0585166A-AE95-48FE-86DA-6F13184849B5}" srcOrd="2" destOrd="0" presId="urn:microsoft.com/office/officeart/2018/2/layout/IconVerticalSolidList"/>
    <dgm:cxn modelId="{0F9327AA-B9B6-49EA-AEEC-E750F3E202A8}" type="presParOf" srcId="{06187B04-0849-4399-A7F9-D87DF5C67345}" destId="{4CB20B92-32D3-4E01-B849-898FF4932ACE}" srcOrd="3" destOrd="0" presId="urn:microsoft.com/office/officeart/2018/2/layout/IconVerticalSolidList"/>
    <dgm:cxn modelId="{9750173D-408C-4798-8F7E-0DB6B8AD7EB9}" type="presParOf" srcId="{06187B04-0849-4399-A7F9-D87DF5C67345}" destId="{FD2C9713-9FD6-42FE-9D76-256B9E4AE479}" srcOrd="4" destOrd="0" presId="urn:microsoft.com/office/officeart/2018/2/layout/IconVerticalSolidList"/>
    <dgm:cxn modelId="{95FECDD3-F538-4D42-8499-BDE4732DC7FD}" type="presParOf" srcId="{6329476E-B3DB-4473-8B52-1E6FC85B21CB}" destId="{7A237463-60E2-4BC4-B0A2-926BA7D9CCDE}" srcOrd="1" destOrd="0" presId="urn:microsoft.com/office/officeart/2018/2/layout/IconVerticalSolidList"/>
    <dgm:cxn modelId="{C58101EB-0138-4D66-B3A0-DA69421187CF}" type="presParOf" srcId="{6329476E-B3DB-4473-8B52-1E6FC85B21CB}" destId="{10BEA7F2-383F-4CD3-BFE0-2481D5543E56}" srcOrd="2" destOrd="0" presId="urn:microsoft.com/office/officeart/2018/2/layout/IconVerticalSolidList"/>
    <dgm:cxn modelId="{AB6A2F7A-F696-4E29-B80D-5152BAE06C49}" type="presParOf" srcId="{10BEA7F2-383F-4CD3-BFE0-2481D5543E56}" destId="{A56EFAC9-EC91-4437-A850-530ACE0B6D21}" srcOrd="0" destOrd="0" presId="urn:microsoft.com/office/officeart/2018/2/layout/IconVerticalSolidList"/>
    <dgm:cxn modelId="{E1667F3C-B8EC-4F63-9DEF-F59935F018CF}" type="presParOf" srcId="{10BEA7F2-383F-4CD3-BFE0-2481D5543E56}" destId="{6F8D4B83-210B-4298-A85B-AA559E98E828}" srcOrd="1" destOrd="0" presId="urn:microsoft.com/office/officeart/2018/2/layout/IconVerticalSolidList"/>
    <dgm:cxn modelId="{896ED3F3-0898-4561-A986-44AF39227551}" type="presParOf" srcId="{10BEA7F2-383F-4CD3-BFE0-2481D5543E56}" destId="{2B701307-9182-4261-A240-85599E78A3C9}" srcOrd="2" destOrd="0" presId="urn:microsoft.com/office/officeart/2018/2/layout/IconVerticalSolidList"/>
    <dgm:cxn modelId="{09AB89DB-062E-41AF-9132-3491D3B2CAE4}" type="presParOf" srcId="{10BEA7F2-383F-4CD3-BFE0-2481D5543E56}" destId="{F5DC345D-BA1F-48F1-A2AA-22826CAF12D1}" srcOrd="3" destOrd="0" presId="urn:microsoft.com/office/officeart/2018/2/layout/IconVerticalSolidList"/>
    <dgm:cxn modelId="{852AF55D-ECA3-4063-8074-E27779CBDEAC}" type="presParOf" srcId="{10BEA7F2-383F-4CD3-BFE0-2481D5543E56}" destId="{99E22248-035B-460A-88F9-2EEF8625AE2B}" srcOrd="4" destOrd="0" presId="urn:microsoft.com/office/officeart/2018/2/layout/IconVerticalSolidList"/>
    <dgm:cxn modelId="{BF30E30C-A3C4-4049-8B23-175739632DC9}" type="presParOf" srcId="{6329476E-B3DB-4473-8B52-1E6FC85B21CB}" destId="{8966E659-AB3F-4CE0-91AB-30926147EF9A}" srcOrd="3" destOrd="0" presId="urn:microsoft.com/office/officeart/2018/2/layout/IconVerticalSolidList"/>
    <dgm:cxn modelId="{F67827CE-94CB-4010-94FA-36D31F1E421D}" type="presParOf" srcId="{6329476E-B3DB-4473-8B52-1E6FC85B21CB}" destId="{689A177F-9841-499E-BC56-7E136BCCBF12}" srcOrd="4" destOrd="0" presId="urn:microsoft.com/office/officeart/2018/2/layout/IconVerticalSolidList"/>
    <dgm:cxn modelId="{B56138F6-8EEB-495F-9369-54E74CF63E9C}" type="presParOf" srcId="{689A177F-9841-499E-BC56-7E136BCCBF12}" destId="{9A6FED7A-D0C6-4B69-A2A7-8FDE3D2C35D8}" srcOrd="0" destOrd="0" presId="urn:microsoft.com/office/officeart/2018/2/layout/IconVerticalSolidList"/>
    <dgm:cxn modelId="{C0116C5C-FB05-4973-984F-D8B848275356}" type="presParOf" srcId="{689A177F-9841-499E-BC56-7E136BCCBF12}" destId="{6A47F362-B708-449B-B732-82AE036080B2}" srcOrd="1" destOrd="0" presId="urn:microsoft.com/office/officeart/2018/2/layout/IconVerticalSolidList"/>
    <dgm:cxn modelId="{14005BA8-72EF-4B10-B3F5-838F442BD635}" type="presParOf" srcId="{689A177F-9841-499E-BC56-7E136BCCBF12}" destId="{0D2F83A3-1719-4F71-AB33-59F727CA120B}" srcOrd="2" destOrd="0" presId="urn:microsoft.com/office/officeart/2018/2/layout/IconVerticalSolidList"/>
    <dgm:cxn modelId="{FC1E8854-E20A-485F-AAF9-8CBD46C85BAD}" type="presParOf" srcId="{689A177F-9841-499E-BC56-7E136BCCBF12}" destId="{C8F757F2-C77E-4B2B-8076-555C87535C84}" srcOrd="3" destOrd="0" presId="urn:microsoft.com/office/officeart/2018/2/layout/IconVerticalSolidList"/>
    <dgm:cxn modelId="{1F963499-3CA9-4C68-BFCF-DE8834BBEF8E}" type="presParOf" srcId="{689A177F-9841-499E-BC56-7E136BCCBF12}" destId="{25778529-D9B8-45AF-9144-D60303233D7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62CB7BE-9CC0-4BF8-924F-A93D7566136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55D3697-B086-4C5E-9B9D-EA3D52404E31}">
      <dgm:prSet/>
      <dgm:spPr/>
      <dgm:t>
        <a:bodyPr/>
        <a:lstStyle/>
        <a:p>
          <a:r>
            <a:rPr lang="es-ES" b="0" i="0" baseline="0" dirty="0"/>
            <a:t>¿En qué consiste?</a:t>
          </a:r>
          <a:endParaRPr lang="en-US" dirty="0"/>
        </a:p>
      </dgm:t>
    </dgm:pt>
    <dgm:pt modelId="{0B795F3E-42E3-4E73-A2A6-B12DFB26FEA5}" type="parTrans" cxnId="{E36D6299-AA78-4711-A693-D450DC076732}">
      <dgm:prSet/>
      <dgm:spPr/>
      <dgm:t>
        <a:bodyPr/>
        <a:lstStyle/>
        <a:p>
          <a:endParaRPr lang="en-US"/>
        </a:p>
      </dgm:t>
    </dgm:pt>
    <dgm:pt modelId="{1D8306C3-05ED-439F-9568-D403776B84C5}" type="sibTrans" cxnId="{E36D6299-AA78-4711-A693-D450DC076732}">
      <dgm:prSet/>
      <dgm:spPr/>
      <dgm:t>
        <a:bodyPr/>
        <a:lstStyle/>
        <a:p>
          <a:endParaRPr lang="en-US"/>
        </a:p>
      </dgm:t>
    </dgm:pt>
    <dgm:pt modelId="{D6A26AFB-24AB-4404-B90D-492713F98DE3}">
      <dgm:prSet custT="1"/>
      <dgm:spPr/>
      <dgm:t>
        <a:bodyPr/>
        <a:lstStyle/>
        <a:p>
          <a:r>
            <a:rPr lang="es-ES" sz="1400" b="0" i="0" baseline="0" dirty="0"/>
            <a:t>Iniciativa de extracción y procesado de tungsteno, materia prima crítica/estratégica para la industria europea.</a:t>
          </a:r>
          <a:endParaRPr lang="en-US" sz="1400" dirty="0"/>
        </a:p>
      </dgm:t>
    </dgm:pt>
    <dgm:pt modelId="{A1C28820-C9CD-4012-9AE7-3AF69C575B84}" type="parTrans" cxnId="{53004299-4130-413E-AA7D-992516A75328}">
      <dgm:prSet/>
      <dgm:spPr/>
      <dgm:t>
        <a:bodyPr/>
        <a:lstStyle/>
        <a:p>
          <a:endParaRPr lang="en-US"/>
        </a:p>
      </dgm:t>
    </dgm:pt>
    <dgm:pt modelId="{4FB4EBAD-8A6D-4CE6-8DA6-CE8F956D4AE1}" type="sibTrans" cxnId="{53004299-4130-413E-AA7D-992516A75328}">
      <dgm:prSet/>
      <dgm:spPr/>
      <dgm:t>
        <a:bodyPr/>
        <a:lstStyle/>
        <a:p>
          <a:endParaRPr lang="en-US"/>
        </a:p>
      </dgm:t>
    </dgm:pt>
    <dgm:pt modelId="{FC9FA5BF-ED08-4E43-96F9-F22F20665A1F}">
      <dgm:prSet/>
      <dgm:spPr/>
      <dgm:t>
        <a:bodyPr/>
        <a:lstStyle/>
        <a:p>
          <a:r>
            <a:rPr lang="es-ES" b="0" i="0" baseline="0" dirty="0"/>
            <a:t>Encaje STEP</a:t>
          </a:r>
          <a:endParaRPr lang="en-US" dirty="0"/>
        </a:p>
      </dgm:t>
    </dgm:pt>
    <dgm:pt modelId="{AF29AAB9-C1ED-4246-B685-6E6979A29001}" type="parTrans" cxnId="{C40E201A-DF98-4A8B-AA84-D3B1DBF95E61}">
      <dgm:prSet/>
      <dgm:spPr/>
      <dgm:t>
        <a:bodyPr/>
        <a:lstStyle/>
        <a:p>
          <a:endParaRPr lang="en-US"/>
        </a:p>
      </dgm:t>
    </dgm:pt>
    <dgm:pt modelId="{D2B25831-A4AF-4339-BD38-AF7EF0A5060E}" type="sibTrans" cxnId="{C40E201A-DF98-4A8B-AA84-D3B1DBF95E61}">
      <dgm:prSet/>
      <dgm:spPr/>
      <dgm:t>
        <a:bodyPr/>
        <a:lstStyle/>
        <a:p>
          <a:endParaRPr lang="en-US"/>
        </a:p>
      </dgm:t>
    </dgm:pt>
    <dgm:pt modelId="{50215A9D-E2B9-4795-9ABD-89D697FEE384}">
      <dgm:prSet/>
      <dgm:spPr/>
      <dgm:t>
        <a:bodyPr/>
        <a:lstStyle/>
        <a:p>
          <a:r>
            <a:rPr lang="es-ES" b="0" i="0" baseline="0" dirty="0"/>
            <a:t>Tecnologías limpias y eficiencia de recursos · cadenas de valor (CRM)</a:t>
          </a:r>
          <a:endParaRPr lang="en-US" dirty="0"/>
        </a:p>
      </dgm:t>
    </dgm:pt>
    <dgm:pt modelId="{58A69ED0-EFED-41DD-93C5-AD594DC94962}" type="parTrans" cxnId="{D0C9BC89-0CBE-4C27-8170-ADA3CF74B8FE}">
      <dgm:prSet/>
      <dgm:spPr/>
      <dgm:t>
        <a:bodyPr/>
        <a:lstStyle/>
        <a:p>
          <a:endParaRPr lang="en-US"/>
        </a:p>
      </dgm:t>
    </dgm:pt>
    <dgm:pt modelId="{3BA01A53-73A1-4455-8847-FE1D173C4B29}" type="sibTrans" cxnId="{D0C9BC89-0CBE-4C27-8170-ADA3CF74B8FE}">
      <dgm:prSet/>
      <dgm:spPr/>
      <dgm:t>
        <a:bodyPr/>
        <a:lstStyle/>
        <a:p>
          <a:endParaRPr lang="en-US"/>
        </a:p>
      </dgm:t>
    </dgm:pt>
    <dgm:pt modelId="{C1DE92BC-66A6-49BD-A047-19D9B7F8CDC9}">
      <dgm:prSet/>
      <dgm:spPr/>
      <dgm:t>
        <a:bodyPr/>
        <a:lstStyle/>
        <a:p>
          <a:r>
            <a:rPr lang="es-ES" b="0" i="0" baseline="0"/>
            <a:t>Racional STEP</a:t>
          </a:r>
          <a:endParaRPr lang="en-US"/>
        </a:p>
      </dgm:t>
    </dgm:pt>
    <dgm:pt modelId="{2493366D-9FE0-49A9-9CF6-801FA7DA1956}" type="parTrans" cxnId="{F49DA243-0C76-4CD1-ADCC-8851CA968A70}">
      <dgm:prSet/>
      <dgm:spPr/>
      <dgm:t>
        <a:bodyPr/>
        <a:lstStyle/>
        <a:p>
          <a:endParaRPr lang="en-US"/>
        </a:p>
      </dgm:t>
    </dgm:pt>
    <dgm:pt modelId="{C21E2E6C-600E-4A39-8DF4-4CFEA4B5AF77}" type="sibTrans" cxnId="{F49DA243-0C76-4CD1-ADCC-8851CA968A70}">
      <dgm:prSet/>
      <dgm:spPr/>
      <dgm:t>
        <a:bodyPr/>
        <a:lstStyle/>
        <a:p>
          <a:endParaRPr lang="en-US"/>
        </a:p>
      </dgm:t>
    </dgm:pt>
    <dgm:pt modelId="{3C23A635-6C6E-45A9-883B-C008ADCA93E8}">
      <dgm:prSet/>
      <dgm:spPr/>
      <dgm:t>
        <a:bodyPr/>
        <a:lstStyle/>
        <a:p>
          <a:r>
            <a:rPr lang="es-ES" b="0" i="0" baseline="0" dirty="0"/>
            <a:t>Reduce dependencias estratégicas en materias primas críticas y refuerza seguridad de suministro industrial.</a:t>
          </a:r>
          <a:endParaRPr lang="en-US" dirty="0"/>
        </a:p>
      </dgm:t>
    </dgm:pt>
    <dgm:pt modelId="{2E1EF43B-2513-4D1A-8F41-8B48D3EDF5C2}" type="parTrans" cxnId="{2C4B0E71-CD15-4016-8D6A-04BDEBBA0977}">
      <dgm:prSet/>
      <dgm:spPr/>
      <dgm:t>
        <a:bodyPr/>
        <a:lstStyle/>
        <a:p>
          <a:endParaRPr lang="en-US"/>
        </a:p>
      </dgm:t>
    </dgm:pt>
    <dgm:pt modelId="{9071F307-0085-47E8-9E5D-05FB8C5B328C}" type="sibTrans" cxnId="{2C4B0E71-CD15-4016-8D6A-04BDEBBA0977}">
      <dgm:prSet/>
      <dgm:spPr/>
      <dgm:t>
        <a:bodyPr/>
        <a:lstStyle/>
        <a:p>
          <a:endParaRPr lang="en-US"/>
        </a:p>
      </dgm:t>
    </dgm:pt>
    <dgm:pt modelId="{253B2FCC-CF83-40CB-981B-93C5AA6AA287}" type="pres">
      <dgm:prSet presAssocID="{462CB7BE-9CC0-4BF8-924F-A93D75661363}" presName="root" presStyleCnt="0">
        <dgm:presLayoutVars>
          <dgm:dir/>
          <dgm:resizeHandles val="exact"/>
        </dgm:presLayoutVars>
      </dgm:prSet>
      <dgm:spPr/>
    </dgm:pt>
    <dgm:pt modelId="{0F09BAAD-942A-4F02-812D-4B0D6903108C}" type="pres">
      <dgm:prSet presAssocID="{A55D3697-B086-4C5E-9B9D-EA3D52404E31}" presName="compNode" presStyleCnt="0"/>
      <dgm:spPr/>
    </dgm:pt>
    <dgm:pt modelId="{D30A1E81-9A10-4039-840B-861043909609}" type="pres">
      <dgm:prSet presAssocID="{A55D3697-B086-4C5E-9B9D-EA3D52404E31}" presName="bgRect" presStyleLbl="bgShp" presStyleIdx="0" presStyleCnt="3" custLinFactNeighborX="-1186" custLinFactNeighborY="275"/>
      <dgm:spPr/>
    </dgm:pt>
    <dgm:pt modelId="{BD2B244E-9490-4B69-A816-38F742EE44C4}" type="pres">
      <dgm:prSet presAssocID="{A55D3697-B086-4C5E-9B9D-EA3D52404E31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rm scene"/>
        </a:ext>
      </dgm:extLst>
    </dgm:pt>
    <dgm:pt modelId="{558AE710-23F9-401C-B309-50303E00D061}" type="pres">
      <dgm:prSet presAssocID="{A55D3697-B086-4C5E-9B9D-EA3D52404E31}" presName="spaceRect" presStyleCnt="0"/>
      <dgm:spPr/>
    </dgm:pt>
    <dgm:pt modelId="{80B987FD-1BDD-4288-9D66-31D3EC784898}" type="pres">
      <dgm:prSet presAssocID="{A55D3697-B086-4C5E-9B9D-EA3D52404E31}" presName="parTx" presStyleLbl="revTx" presStyleIdx="0" presStyleCnt="6" custScaleX="81294" custLinFactNeighborX="-26854" custLinFactNeighborY="-43">
        <dgm:presLayoutVars>
          <dgm:chMax val="0"/>
          <dgm:chPref val="0"/>
        </dgm:presLayoutVars>
      </dgm:prSet>
      <dgm:spPr/>
    </dgm:pt>
    <dgm:pt modelId="{32A0F8F6-4272-48EE-9E7A-2046347201A6}" type="pres">
      <dgm:prSet presAssocID="{A55D3697-B086-4C5E-9B9D-EA3D52404E31}" presName="desTx" presStyleLbl="revTx" presStyleIdx="1" presStyleCnt="6" custScaleX="124156" custScaleY="100000" custLinFactNeighborX="18667" custLinFactNeighborY="276">
        <dgm:presLayoutVars/>
      </dgm:prSet>
      <dgm:spPr/>
    </dgm:pt>
    <dgm:pt modelId="{31DCA958-E4DC-486A-8CFC-BD250AF0A768}" type="pres">
      <dgm:prSet presAssocID="{1D8306C3-05ED-439F-9568-D403776B84C5}" presName="sibTrans" presStyleCnt="0"/>
      <dgm:spPr/>
    </dgm:pt>
    <dgm:pt modelId="{385D65D1-0642-4C80-A077-07AF42ACC8E1}" type="pres">
      <dgm:prSet presAssocID="{FC9FA5BF-ED08-4E43-96F9-F22F20665A1F}" presName="compNode" presStyleCnt="0"/>
      <dgm:spPr/>
    </dgm:pt>
    <dgm:pt modelId="{E9BB7788-C9C8-4F7B-A036-F900FC602985}" type="pres">
      <dgm:prSet presAssocID="{FC9FA5BF-ED08-4E43-96F9-F22F20665A1F}" presName="bgRect" presStyleLbl="bgShp" presStyleIdx="1" presStyleCnt="3" custLinFactNeighborX="247" custLinFactNeighborY="-4492"/>
      <dgm:spPr/>
    </dgm:pt>
    <dgm:pt modelId="{F5334F6D-B1DF-452A-9BEA-7DAF6B5F7B27}" type="pres">
      <dgm:prSet presAssocID="{FC9FA5BF-ED08-4E43-96F9-F22F20665A1F}" presName="iconRect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ramientas de minería con relleno sólido"/>
        </a:ext>
      </dgm:extLst>
    </dgm:pt>
    <dgm:pt modelId="{4650C33E-7D04-4B9A-8C5B-85379457F345}" type="pres">
      <dgm:prSet presAssocID="{FC9FA5BF-ED08-4E43-96F9-F22F20665A1F}" presName="spaceRect" presStyleCnt="0"/>
      <dgm:spPr/>
    </dgm:pt>
    <dgm:pt modelId="{904155D7-1B8F-42A5-8783-B8F173FAA243}" type="pres">
      <dgm:prSet presAssocID="{FC9FA5BF-ED08-4E43-96F9-F22F20665A1F}" presName="parTx" presStyleLbl="revTx" presStyleIdx="2" presStyleCnt="6" custLinFactNeighborX="-15195" custLinFactNeighborY="-388">
        <dgm:presLayoutVars>
          <dgm:chMax val="0"/>
          <dgm:chPref val="0"/>
        </dgm:presLayoutVars>
      </dgm:prSet>
      <dgm:spPr/>
    </dgm:pt>
    <dgm:pt modelId="{39DEB62D-B457-4007-B62E-9550D6DC347A}" type="pres">
      <dgm:prSet presAssocID="{FC9FA5BF-ED08-4E43-96F9-F22F20665A1F}" presName="desTx" presStyleLbl="revTx" presStyleIdx="3" presStyleCnt="6">
        <dgm:presLayoutVars/>
      </dgm:prSet>
      <dgm:spPr/>
    </dgm:pt>
    <dgm:pt modelId="{A39E23DB-7951-47E7-A764-544D9B263D16}" type="pres">
      <dgm:prSet presAssocID="{D2B25831-A4AF-4339-BD38-AF7EF0A5060E}" presName="sibTrans" presStyleCnt="0"/>
      <dgm:spPr/>
    </dgm:pt>
    <dgm:pt modelId="{6E834335-5003-4096-9298-92309775DC85}" type="pres">
      <dgm:prSet presAssocID="{C1DE92BC-66A6-49BD-A047-19D9B7F8CDC9}" presName="compNode" presStyleCnt="0"/>
      <dgm:spPr/>
    </dgm:pt>
    <dgm:pt modelId="{425AB56A-B915-4DB0-A33D-523466175EB5}" type="pres">
      <dgm:prSet presAssocID="{C1DE92BC-66A6-49BD-A047-19D9B7F8CDC9}" presName="bgRect" presStyleLbl="bgShp" presStyleIdx="2" presStyleCnt="3"/>
      <dgm:spPr/>
    </dgm:pt>
    <dgm:pt modelId="{41966496-A044-4B62-91F0-0E203F68F42A}" type="pres">
      <dgm:prSet presAssocID="{C1DE92BC-66A6-49BD-A047-19D9B7F8CDC9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ca de verificación"/>
        </a:ext>
      </dgm:extLst>
    </dgm:pt>
    <dgm:pt modelId="{0217423B-1ACF-48F8-8DEA-13AB7A9D5D14}" type="pres">
      <dgm:prSet presAssocID="{C1DE92BC-66A6-49BD-A047-19D9B7F8CDC9}" presName="spaceRect" presStyleCnt="0"/>
      <dgm:spPr/>
    </dgm:pt>
    <dgm:pt modelId="{429F6EF0-4D44-4C76-A689-7BEFD024B02D}" type="pres">
      <dgm:prSet presAssocID="{C1DE92BC-66A6-49BD-A047-19D9B7F8CDC9}" presName="parTx" presStyleLbl="revTx" presStyleIdx="4" presStyleCnt="6">
        <dgm:presLayoutVars>
          <dgm:chMax val="0"/>
          <dgm:chPref val="0"/>
        </dgm:presLayoutVars>
      </dgm:prSet>
      <dgm:spPr/>
    </dgm:pt>
    <dgm:pt modelId="{1B4ABF02-AFB8-4FB3-ADAE-510AC97D9E2B}" type="pres">
      <dgm:prSet presAssocID="{C1DE92BC-66A6-49BD-A047-19D9B7F8CDC9}" presName="desTx" presStyleLbl="revTx" presStyleIdx="5" presStyleCnt="6">
        <dgm:presLayoutVars/>
      </dgm:prSet>
      <dgm:spPr/>
    </dgm:pt>
  </dgm:ptLst>
  <dgm:cxnLst>
    <dgm:cxn modelId="{C40E201A-DF98-4A8B-AA84-D3B1DBF95E61}" srcId="{462CB7BE-9CC0-4BF8-924F-A93D75661363}" destId="{FC9FA5BF-ED08-4E43-96F9-F22F20665A1F}" srcOrd="1" destOrd="0" parTransId="{AF29AAB9-C1ED-4246-B685-6E6979A29001}" sibTransId="{D2B25831-A4AF-4339-BD38-AF7EF0A5060E}"/>
    <dgm:cxn modelId="{98BF2C1E-1961-4A59-9EB6-B3BD9238BD13}" type="presOf" srcId="{FC9FA5BF-ED08-4E43-96F9-F22F20665A1F}" destId="{904155D7-1B8F-42A5-8783-B8F173FAA243}" srcOrd="0" destOrd="0" presId="urn:microsoft.com/office/officeart/2018/2/layout/IconVerticalSolidList"/>
    <dgm:cxn modelId="{F49DA243-0C76-4CD1-ADCC-8851CA968A70}" srcId="{462CB7BE-9CC0-4BF8-924F-A93D75661363}" destId="{C1DE92BC-66A6-49BD-A047-19D9B7F8CDC9}" srcOrd="2" destOrd="0" parTransId="{2493366D-9FE0-49A9-9CF6-801FA7DA1956}" sibTransId="{C21E2E6C-600E-4A39-8DF4-4CFEA4B5AF77}"/>
    <dgm:cxn modelId="{0C6AC14B-DC18-415B-9CA6-740397FFE7CD}" type="presOf" srcId="{3C23A635-6C6E-45A9-883B-C008ADCA93E8}" destId="{1B4ABF02-AFB8-4FB3-ADAE-510AC97D9E2B}" srcOrd="0" destOrd="0" presId="urn:microsoft.com/office/officeart/2018/2/layout/IconVerticalSolidList"/>
    <dgm:cxn modelId="{2C4B0E71-CD15-4016-8D6A-04BDEBBA0977}" srcId="{C1DE92BC-66A6-49BD-A047-19D9B7F8CDC9}" destId="{3C23A635-6C6E-45A9-883B-C008ADCA93E8}" srcOrd="0" destOrd="0" parTransId="{2E1EF43B-2513-4D1A-8F41-8B48D3EDF5C2}" sibTransId="{9071F307-0085-47E8-9E5D-05FB8C5B328C}"/>
    <dgm:cxn modelId="{D0C9BC89-0CBE-4C27-8170-ADA3CF74B8FE}" srcId="{FC9FA5BF-ED08-4E43-96F9-F22F20665A1F}" destId="{50215A9D-E2B9-4795-9ABD-89D697FEE384}" srcOrd="0" destOrd="0" parTransId="{58A69ED0-EFED-41DD-93C5-AD594DC94962}" sibTransId="{3BA01A53-73A1-4455-8847-FE1D173C4B29}"/>
    <dgm:cxn modelId="{53004299-4130-413E-AA7D-992516A75328}" srcId="{A55D3697-B086-4C5E-9B9D-EA3D52404E31}" destId="{D6A26AFB-24AB-4404-B90D-492713F98DE3}" srcOrd="0" destOrd="0" parTransId="{A1C28820-C9CD-4012-9AE7-3AF69C575B84}" sibTransId="{4FB4EBAD-8A6D-4CE6-8DA6-CE8F956D4AE1}"/>
    <dgm:cxn modelId="{E36D6299-AA78-4711-A693-D450DC076732}" srcId="{462CB7BE-9CC0-4BF8-924F-A93D75661363}" destId="{A55D3697-B086-4C5E-9B9D-EA3D52404E31}" srcOrd="0" destOrd="0" parTransId="{0B795F3E-42E3-4E73-A2A6-B12DFB26FEA5}" sibTransId="{1D8306C3-05ED-439F-9568-D403776B84C5}"/>
    <dgm:cxn modelId="{B7E927A1-CF3E-4794-A60A-E2EDD1E8055A}" type="presOf" srcId="{A55D3697-B086-4C5E-9B9D-EA3D52404E31}" destId="{80B987FD-1BDD-4288-9D66-31D3EC784898}" srcOrd="0" destOrd="0" presId="urn:microsoft.com/office/officeart/2018/2/layout/IconVerticalSolidList"/>
    <dgm:cxn modelId="{4770FEC4-CDC9-4EB2-A52A-6F44D2944E00}" type="presOf" srcId="{C1DE92BC-66A6-49BD-A047-19D9B7F8CDC9}" destId="{429F6EF0-4D44-4C76-A689-7BEFD024B02D}" srcOrd="0" destOrd="0" presId="urn:microsoft.com/office/officeart/2018/2/layout/IconVerticalSolidList"/>
    <dgm:cxn modelId="{FBCF75D1-9BFF-4B19-9388-98EA1E73ABA2}" type="presOf" srcId="{50215A9D-E2B9-4795-9ABD-89D697FEE384}" destId="{39DEB62D-B457-4007-B62E-9550D6DC347A}" srcOrd="0" destOrd="0" presId="urn:microsoft.com/office/officeart/2018/2/layout/IconVerticalSolidList"/>
    <dgm:cxn modelId="{2CF28CE8-DDD4-402C-BF8E-2035AB3DE40F}" type="presOf" srcId="{D6A26AFB-24AB-4404-B90D-492713F98DE3}" destId="{32A0F8F6-4272-48EE-9E7A-2046347201A6}" srcOrd="0" destOrd="0" presId="urn:microsoft.com/office/officeart/2018/2/layout/IconVerticalSolidList"/>
    <dgm:cxn modelId="{001037FF-B244-425E-A576-AB620687B274}" type="presOf" srcId="{462CB7BE-9CC0-4BF8-924F-A93D75661363}" destId="{253B2FCC-CF83-40CB-981B-93C5AA6AA287}" srcOrd="0" destOrd="0" presId="urn:microsoft.com/office/officeart/2018/2/layout/IconVerticalSolidList"/>
    <dgm:cxn modelId="{5946B048-8CD6-4A65-82E0-356B3495F669}" type="presParOf" srcId="{253B2FCC-CF83-40CB-981B-93C5AA6AA287}" destId="{0F09BAAD-942A-4F02-812D-4B0D6903108C}" srcOrd="0" destOrd="0" presId="urn:microsoft.com/office/officeart/2018/2/layout/IconVerticalSolidList"/>
    <dgm:cxn modelId="{BE2E2EFE-21B5-4326-A8C3-937852906546}" type="presParOf" srcId="{0F09BAAD-942A-4F02-812D-4B0D6903108C}" destId="{D30A1E81-9A10-4039-840B-861043909609}" srcOrd="0" destOrd="0" presId="urn:microsoft.com/office/officeart/2018/2/layout/IconVerticalSolidList"/>
    <dgm:cxn modelId="{97FB6AA2-6709-4510-8F2A-503FF9CC0C4D}" type="presParOf" srcId="{0F09BAAD-942A-4F02-812D-4B0D6903108C}" destId="{BD2B244E-9490-4B69-A816-38F742EE44C4}" srcOrd="1" destOrd="0" presId="urn:microsoft.com/office/officeart/2018/2/layout/IconVerticalSolidList"/>
    <dgm:cxn modelId="{B9117641-4A1F-4CB5-9F65-35FDC4E7B130}" type="presParOf" srcId="{0F09BAAD-942A-4F02-812D-4B0D6903108C}" destId="{558AE710-23F9-401C-B309-50303E00D061}" srcOrd="2" destOrd="0" presId="urn:microsoft.com/office/officeart/2018/2/layout/IconVerticalSolidList"/>
    <dgm:cxn modelId="{E4AFA783-67C1-4871-8762-1432C91CD02A}" type="presParOf" srcId="{0F09BAAD-942A-4F02-812D-4B0D6903108C}" destId="{80B987FD-1BDD-4288-9D66-31D3EC784898}" srcOrd="3" destOrd="0" presId="urn:microsoft.com/office/officeart/2018/2/layout/IconVerticalSolidList"/>
    <dgm:cxn modelId="{991F293C-3950-463A-B74F-DC9DACFDC4C4}" type="presParOf" srcId="{0F09BAAD-942A-4F02-812D-4B0D6903108C}" destId="{32A0F8F6-4272-48EE-9E7A-2046347201A6}" srcOrd="4" destOrd="0" presId="urn:microsoft.com/office/officeart/2018/2/layout/IconVerticalSolidList"/>
    <dgm:cxn modelId="{C9230616-B324-455C-BC9B-3BF4738EE0BD}" type="presParOf" srcId="{253B2FCC-CF83-40CB-981B-93C5AA6AA287}" destId="{31DCA958-E4DC-486A-8CFC-BD250AF0A768}" srcOrd="1" destOrd="0" presId="urn:microsoft.com/office/officeart/2018/2/layout/IconVerticalSolidList"/>
    <dgm:cxn modelId="{B548F6E9-841F-4E25-9744-F6FBE4919669}" type="presParOf" srcId="{253B2FCC-CF83-40CB-981B-93C5AA6AA287}" destId="{385D65D1-0642-4C80-A077-07AF42ACC8E1}" srcOrd="2" destOrd="0" presId="urn:microsoft.com/office/officeart/2018/2/layout/IconVerticalSolidList"/>
    <dgm:cxn modelId="{72E6E3BC-2430-4D8F-A94C-C3F4B5E84A26}" type="presParOf" srcId="{385D65D1-0642-4C80-A077-07AF42ACC8E1}" destId="{E9BB7788-C9C8-4F7B-A036-F900FC602985}" srcOrd="0" destOrd="0" presId="urn:microsoft.com/office/officeart/2018/2/layout/IconVerticalSolidList"/>
    <dgm:cxn modelId="{E304FC87-46CC-410F-801A-54C0FF04CD2B}" type="presParOf" srcId="{385D65D1-0642-4C80-A077-07AF42ACC8E1}" destId="{F5334F6D-B1DF-452A-9BEA-7DAF6B5F7B27}" srcOrd="1" destOrd="0" presId="urn:microsoft.com/office/officeart/2018/2/layout/IconVerticalSolidList"/>
    <dgm:cxn modelId="{52FDAB1C-7BF0-48F8-BCFC-D4804905446E}" type="presParOf" srcId="{385D65D1-0642-4C80-A077-07AF42ACC8E1}" destId="{4650C33E-7D04-4B9A-8C5B-85379457F345}" srcOrd="2" destOrd="0" presId="urn:microsoft.com/office/officeart/2018/2/layout/IconVerticalSolidList"/>
    <dgm:cxn modelId="{F963EC32-1A96-4676-9B65-8CC802FA2657}" type="presParOf" srcId="{385D65D1-0642-4C80-A077-07AF42ACC8E1}" destId="{904155D7-1B8F-42A5-8783-B8F173FAA243}" srcOrd="3" destOrd="0" presId="urn:microsoft.com/office/officeart/2018/2/layout/IconVerticalSolidList"/>
    <dgm:cxn modelId="{F1D3B1D6-35E6-4EAD-9DB7-B9C5725A3CF3}" type="presParOf" srcId="{385D65D1-0642-4C80-A077-07AF42ACC8E1}" destId="{39DEB62D-B457-4007-B62E-9550D6DC347A}" srcOrd="4" destOrd="0" presId="urn:microsoft.com/office/officeart/2018/2/layout/IconVerticalSolidList"/>
    <dgm:cxn modelId="{543DB92E-6350-43B8-A4A8-112A5CB41327}" type="presParOf" srcId="{253B2FCC-CF83-40CB-981B-93C5AA6AA287}" destId="{A39E23DB-7951-47E7-A764-544D9B263D16}" srcOrd="3" destOrd="0" presId="urn:microsoft.com/office/officeart/2018/2/layout/IconVerticalSolidList"/>
    <dgm:cxn modelId="{9D4EA91E-1815-4EBD-8BC1-CE391131E6E5}" type="presParOf" srcId="{253B2FCC-CF83-40CB-981B-93C5AA6AA287}" destId="{6E834335-5003-4096-9298-92309775DC85}" srcOrd="4" destOrd="0" presId="urn:microsoft.com/office/officeart/2018/2/layout/IconVerticalSolidList"/>
    <dgm:cxn modelId="{F6227DF3-2191-4A9F-BB30-EBC441129021}" type="presParOf" srcId="{6E834335-5003-4096-9298-92309775DC85}" destId="{425AB56A-B915-4DB0-A33D-523466175EB5}" srcOrd="0" destOrd="0" presId="urn:microsoft.com/office/officeart/2018/2/layout/IconVerticalSolidList"/>
    <dgm:cxn modelId="{572CBE7D-4C4E-48D0-A599-09B15D2B4E6D}" type="presParOf" srcId="{6E834335-5003-4096-9298-92309775DC85}" destId="{41966496-A044-4B62-91F0-0E203F68F42A}" srcOrd="1" destOrd="0" presId="urn:microsoft.com/office/officeart/2018/2/layout/IconVerticalSolidList"/>
    <dgm:cxn modelId="{361F3DAE-1A9E-4B9E-892F-A81BBD58B88E}" type="presParOf" srcId="{6E834335-5003-4096-9298-92309775DC85}" destId="{0217423B-1ACF-48F8-8DEA-13AB7A9D5D14}" srcOrd="2" destOrd="0" presId="urn:microsoft.com/office/officeart/2018/2/layout/IconVerticalSolidList"/>
    <dgm:cxn modelId="{0821C4B1-5D7E-4535-8D34-2069AF592DEF}" type="presParOf" srcId="{6E834335-5003-4096-9298-92309775DC85}" destId="{429F6EF0-4D44-4C76-A689-7BEFD024B02D}" srcOrd="3" destOrd="0" presId="urn:microsoft.com/office/officeart/2018/2/layout/IconVerticalSolidList"/>
    <dgm:cxn modelId="{A434DCEA-FA49-46CD-ADA3-D115DE0FABF6}" type="presParOf" srcId="{6E834335-5003-4096-9298-92309775DC85}" destId="{1B4ABF02-AFB8-4FB3-ADAE-510AC97D9E2B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89FB70-4CAC-41A6-BBF6-C80F8E9EAB13}">
      <dsp:nvSpPr>
        <dsp:cNvPr id="0" name=""/>
        <dsp:cNvSpPr/>
      </dsp:nvSpPr>
      <dsp:spPr>
        <a:xfrm>
          <a:off x="-371376" y="55619"/>
          <a:ext cx="6258285" cy="12796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85C02D-AAAC-4CFE-A4F3-C7B237264B2F}">
      <dsp:nvSpPr>
        <dsp:cNvPr id="0" name=""/>
        <dsp:cNvSpPr/>
      </dsp:nvSpPr>
      <dsp:spPr>
        <a:xfrm>
          <a:off x="74336" y="290231"/>
          <a:ext cx="810387" cy="810387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A7246E-8665-42F6-8FD3-E73B4F411E59}">
      <dsp:nvSpPr>
        <dsp:cNvPr id="0" name=""/>
        <dsp:cNvSpPr/>
      </dsp:nvSpPr>
      <dsp:spPr>
        <a:xfrm>
          <a:off x="1213893" y="0"/>
          <a:ext cx="1769999" cy="1473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38" tIns="155938" rIns="155938" bIns="15593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¿En qué consiste?</a:t>
          </a:r>
          <a:endParaRPr lang="en-US" sz="2000" kern="1200" dirty="0"/>
        </a:p>
      </dsp:txBody>
      <dsp:txXfrm>
        <a:off x="1213893" y="0"/>
        <a:ext cx="1769999" cy="1473432"/>
      </dsp:txXfrm>
    </dsp:sp>
    <dsp:sp modelId="{97D0CD68-3B6B-438F-8DB8-493C89BD6EDE}">
      <dsp:nvSpPr>
        <dsp:cNvPr id="0" name=""/>
        <dsp:cNvSpPr/>
      </dsp:nvSpPr>
      <dsp:spPr>
        <a:xfrm>
          <a:off x="2376271" y="0"/>
          <a:ext cx="3381527" cy="1473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38" tIns="155938" rIns="155938" bIns="15593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Tecnología de almacenamiento híbrida (supercondensador + redox), con especies orgánicas y sin metales raros; orientada a escalado industrial.</a:t>
          </a:r>
          <a:endParaRPr lang="en-US" sz="1400" kern="1200" dirty="0"/>
        </a:p>
      </dsp:txBody>
      <dsp:txXfrm>
        <a:off x="2376271" y="0"/>
        <a:ext cx="3381527" cy="1473432"/>
      </dsp:txXfrm>
    </dsp:sp>
    <dsp:sp modelId="{94CFDC72-9C70-4F89-9695-97544B629969}">
      <dsp:nvSpPr>
        <dsp:cNvPr id="0" name=""/>
        <dsp:cNvSpPr/>
      </dsp:nvSpPr>
      <dsp:spPr>
        <a:xfrm>
          <a:off x="-371376" y="1855965"/>
          <a:ext cx="6258285" cy="145231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285EF2-B84D-40B2-B2BD-DF9DA385A388}">
      <dsp:nvSpPr>
        <dsp:cNvPr id="0" name=""/>
        <dsp:cNvSpPr/>
      </dsp:nvSpPr>
      <dsp:spPr>
        <a:xfrm>
          <a:off x="74336" y="2176931"/>
          <a:ext cx="810387" cy="810387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3F31E9-3C1F-4995-861E-C173C9B4F1C9}">
      <dsp:nvSpPr>
        <dsp:cNvPr id="0" name=""/>
        <dsp:cNvSpPr/>
      </dsp:nvSpPr>
      <dsp:spPr>
        <a:xfrm>
          <a:off x="967031" y="1789035"/>
          <a:ext cx="2816228" cy="1473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38" tIns="155938" rIns="155938" bIns="15593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Encaje STEP</a:t>
          </a:r>
          <a:endParaRPr lang="en-US" sz="2000" kern="1200" dirty="0"/>
        </a:p>
      </dsp:txBody>
      <dsp:txXfrm>
        <a:off x="967031" y="1789035"/>
        <a:ext cx="2816228" cy="1473432"/>
      </dsp:txXfrm>
    </dsp:sp>
    <dsp:sp modelId="{47D6F92B-5C37-4687-A25A-DF31AFAAE424}">
      <dsp:nvSpPr>
        <dsp:cNvPr id="0" name=""/>
        <dsp:cNvSpPr/>
      </dsp:nvSpPr>
      <dsp:spPr>
        <a:xfrm>
          <a:off x="2984036" y="1862839"/>
          <a:ext cx="3229078" cy="1473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38" tIns="155938" rIns="155938" bIns="15593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Tecnologías limpias y eficientes · almacenamiento energético</a:t>
          </a:r>
          <a:endParaRPr lang="en-US" sz="1400" kern="1200" dirty="0"/>
        </a:p>
      </dsp:txBody>
      <dsp:txXfrm>
        <a:off x="2984036" y="1862839"/>
        <a:ext cx="3229078" cy="1473432"/>
      </dsp:txXfrm>
    </dsp:sp>
    <dsp:sp modelId="{0DFEA800-6E84-4D2A-922E-87C16AFF42A0}">
      <dsp:nvSpPr>
        <dsp:cNvPr id="0" name=""/>
        <dsp:cNvSpPr/>
      </dsp:nvSpPr>
      <dsp:spPr>
        <a:xfrm>
          <a:off x="-371376" y="3691781"/>
          <a:ext cx="6258285" cy="147343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8001C4-93B4-4053-A06F-3D436121332A}">
      <dsp:nvSpPr>
        <dsp:cNvPr id="0" name=""/>
        <dsp:cNvSpPr/>
      </dsp:nvSpPr>
      <dsp:spPr>
        <a:xfrm>
          <a:off x="74336" y="4023304"/>
          <a:ext cx="810387" cy="81038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552B0F-E0E2-4226-B1BA-56878C984857}">
      <dsp:nvSpPr>
        <dsp:cNvPr id="0" name=""/>
        <dsp:cNvSpPr/>
      </dsp:nvSpPr>
      <dsp:spPr>
        <a:xfrm>
          <a:off x="1111819" y="3807062"/>
          <a:ext cx="1284360" cy="13079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7066" tIns="147066" rIns="147066" bIns="147066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/>
            <a:t>Racional STEP</a:t>
          </a:r>
          <a:endParaRPr lang="en-US" sz="2000" kern="1200" dirty="0"/>
        </a:p>
      </dsp:txBody>
      <dsp:txXfrm>
        <a:off x="1111819" y="3807062"/>
        <a:ext cx="1284360" cy="1307971"/>
      </dsp:txXfrm>
    </dsp:sp>
    <dsp:sp modelId="{664C622C-8DF4-4800-B44F-8DEFCE1AE350}">
      <dsp:nvSpPr>
        <dsp:cNvPr id="0" name=""/>
        <dsp:cNvSpPr/>
      </dsp:nvSpPr>
      <dsp:spPr>
        <a:xfrm>
          <a:off x="2335958" y="3663049"/>
          <a:ext cx="3899057" cy="14734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38" tIns="155938" rIns="155938" bIns="155938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Reduce dependencia de materias primas críticas y habilita una cadena de valor europea de baterías/almacenamiento con menor huella ambiental.</a:t>
          </a:r>
          <a:endParaRPr lang="en-US" sz="1400" kern="1200" dirty="0"/>
        </a:p>
      </dsp:txBody>
      <dsp:txXfrm>
        <a:off x="2335958" y="3663049"/>
        <a:ext cx="3899057" cy="14734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17836-BDD4-4BAF-BEC3-E8302B42ADAB}">
      <dsp:nvSpPr>
        <dsp:cNvPr id="0" name=""/>
        <dsp:cNvSpPr/>
      </dsp:nvSpPr>
      <dsp:spPr>
        <a:xfrm>
          <a:off x="-6078" y="61993"/>
          <a:ext cx="6048982" cy="143877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9835B2-978B-4D41-A791-D973A5CACCF6}">
      <dsp:nvSpPr>
        <dsp:cNvPr id="0" name=""/>
        <dsp:cNvSpPr/>
      </dsp:nvSpPr>
      <dsp:spPr>
        <a:xfrm>
          <a:off x="429149" y="333445"/>
          <a:ext cx="791323" cy="791323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0B036B-8EBC-44DC-BA10-714C5D19F920}">
      <dsp:nvSpPr>
        <dsp:cNvPr id="0" name=""/>
        <dsp:cNvSpPr/>
      </dsp:nvSpPr>
      <dsp:spPr>
        <a:xfrm>
          <a:off x="1455233" y="6643"/>
          <a:ext cx="1868893" cy="1438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¿En qué consiste?</a:t>
          </a:r>
          <a:endParaRPr lang="en-US" sz="2400" kern="1200" dirty="0"/>
        </a:p>
      </dsp:txBody>
      <dsp:txXfrm>
        <a:off x="1455233" y="6643"/>
        <a:ext cx="1868893" cy="1438770"/>
      </dsp:txXfrm>
    </dsp:sp>
    <dsp:sp modelId="{3EC56191-2200-4072-9113-59275739D29C}">
      <dsp:nvSpPr>
        <dsp:cNvPr id="0" name=""/>
        <dsp:cNvSpPr/>
      </dsp:nvSpPr>
      <dsp:spPr>
        <a:xfrm>
          <a:off x="2998107" y="52957"/>
          <a:ext cx="2333769" cy="1438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Panel FV con filtro óptico selectivo que deriva parte de la radiación a un receptor térmico; permite calor industrial y/o almacenamiento térmico (sales).</a:t>
          </a:r>
          <a:endParaRPr lang="en-US" sz="1200" kern="1200" dirty="0"/>
        </a:p>
      </dsp:txBody>
      <dsp:txXfrm>
        <a:off x="2998107" y="52957"/>
        <a:ext cx="2333769" cy="1438770"/>
      </dsp:txXfrm>
    </dsp:sp>
    <dsp:sp modelId="{1083AB01-6543-43C4-9C8F-08EF71A8FAC0}">
      <dsp:nvSpPr>
        <dsp:cNvPr id="0" name=""/>
        <dsp:cNvSpPr/>
      </dsp:nvSpPr>
      <dsp:spPr>
        <a:xfrm>
          <a:off x="-6078" y="1877368"/>
          <a:ext cx="6048982" cy="143877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C15B0B-2062-449C-8E98-5132BE2BF369}">
      <dsp:nvSpPr>
        <dsp:cNvPr id="0" name=""/>
        <dsp:cNvSpPr/>
      </dsp:nvSpPr>
      <dsp:spPr>
        <a:xfrm>
          <a:off x="429149" y="2232630"/>
          <a:ext cx="791323" cy="791323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F78D0-057A-47DE-B9FE-653B59BD4FB0}">
      <dsp:nvSpPr>
        <dsp:cNvPr id="0" name=""/>
        <dsp:cNvSpPr/>
      </dsp:nvSpPr>
      <dsp:spPr>
        <a:xfrm>
          <a:off x="1722609" y="1946962"/>
          <a:ext cx="1266161" cy="1438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Encaje STEP</a:t>
          </a:r>
          <a:endParaRPr lang="en-US" sz="2400" kern="1200" dirty="0"/>
        </a:p>
      </dsp:txBody>
      <dsp:txXfrm>
        <a:off x="1722609" y="1946962"/>
        <a:ext cx="1266161" cy="1438770"/>
      </dsp:txXfrm>
    </dsp:sp>
    <dsp:sp modelId="{217EF825-FB94-4B15-81E5-D71CF81D9941}">
      <dsp:nvSpPr>
        <dsp:cNvPr id="0" name=""/>
        <dsp:cNvSpPr/>
      </dsp:nvSpPr>
      <dsp:spPr>
        <a:xfrm>
          <a:off x="3741889" y="1846902"/>
          <a:ext cx="1958543" cy="16402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kern="1200" dirty="0"/>
            <a:t>Tecnologías limpias y eficientes · descarbonización industrial</a:t>
          </a:r>
          <a:endParaRPr lang="en-US" sz="1600" kern="1200" dirty="0"/>
        </a:p>
      </dsp:txBody>
      <dsp:txXfrm>
        <a:off x="3741889" y="1846902"/>
        <a:ext cx="1958543" cy="1640212"/>
      </dsp:txXfrm>
    </dsp:sp>
    <dsp:sp modelId="{2207D80E-E2B1-49A5-BD2A-A652E98726A8}">
      <dsp:nvSpPr>
        <dsp:cNvPr id="0" name=""/>
        <dsp:cNvSpPr/>
      </dsp:nvSpPr>
      <dsp:spPr>
        <a:xfrm>
          <a:off x="-6078" y="3808091"/>
          <a:ext cx="6048982" cy="143877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53CAB5-F6C3-4007-ADA7-302E40254890}">
      <dsp:nvSpPr>
        <dsp:cNvPr id="0" name=""/>
        <dsp:cNvSpPr/>
      </dsp:nvSpPr>
      <dsp:spPr>
        <a:xfrm>
          <a:off x="429149" y="4131814"/>
          <a:ext cx="791323" cy="79132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06261-FB4F-44F0-9CA8-AFFF8146D8AA}">
      <dsp:nvSpPr>
        <dsp:cNvPr id="0" name=""/>
        <dsp:cNvSpPr/>
      </dsp:nvSpPr>
      <dsp:spPr>
        <a:xfrm>
          <a:off x="1533044" y="3817813"/>
          <a:ext cx="1583733" cy="1438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Racional STEP</a:t>
          </a:r>
          <a:endParaRPr lang="en-US" sz="2400" kern="1200" dirty="0"/>
        </a:p>
      </dsp:txBody>
      <dsp:txXfrm>
        <a:off x="1533044" y="3817813"/>
        <a:ext cx="1583733" cy="1438770"/>
      </dsp:txXfrm>
    </dsp:sp>
    <dsp:sp modelId="{CB46FD9E-D8F1-4E19-B30D-076376715456}">
      <dsp:nvSpPr>
        <dsp:cNvPr id="0" name=""/>
        <dsp:cNvSpPr/>
      </dsp:nvSpPr>
      <dsp:spPr>
        <a:xfrm>
          <a:off x="3070835" y="3808091"/>
          <a:ext cx="2984224" cy="14387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270" tIns="152270" rIns="152270" bIns="152270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Aporta energía gestionable y calor industrial renovable, reduciendo dependencia de combustibles fósiles y mejorando resiliencia energética.</a:t>
          </a:r>
          <a:endParaRPr lang="en-US" sz="1400" kern="1200" dirty="0"/>
        </a:p>
      </dsp:txBody>
      <dsp:txXfrm>
        <a:off x="3070835" y="3808091"/>
        <a:ext cx="2984224" cy="14387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ACD43-FB1A-47CA-BB29-8762391BBDBA}">
      <dsp:nvSpPr>
        <dsp:cNvPr id="0" name=""/>
        <dsp:cNvSpPr/>
      </dsp:nvSpPr>
      <dsp:spPr>
        <a:xfrm>
          <a:off x="0" y="0"/>
          <a:ext cx="6321152" cy="148094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697660-F536-48F4-A0F5-1B4C6B978086}">
      <dsp:nvSpPr>
        <dsp:cNvPr id="0" name=""/>
        <dsp:cNvSpPr/>
      </dsp:nvSpPr>
      <dsp:spPr>
        <a:xfrm>
          <a:off x="447986" y="333845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2593A7-67CE-4864-A5F8-5D714A108B8A}">
      <dsp:nvSpPr>
        <dsp:cNvPr id="0" name=""/>
        <dsp:cNvSpPr/>
      </dsp:nvSpPr>
      <dsp:spPr>
        <a:xfrm>
          <a:off x="1710492" y="632"/>
          <a:ext cx="2844518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¿En qué consiste?</a:t>
          </a:r>
          <a:endParaRPr lang="en-US" sz="2500" kern="1200"/>
        </a:p>
      </dsp:txBody>
      <dsp:txXfrm>
        <a:off x="1710492" y="632"/>
        <a:ext cx="2844518" cy="1480945"/>
      </dsp:txXfrm>
    </dsp:sp>
    <dsp:sp modelId="{00EACDB0-D8F0-4BBC-AE21-CF553368A1D2}">
      <dsp:nvSpPr>
        <dsp:cNvPr id="0" name=""/>
        <dsp:cNvSpPr/>
      </dsp:nvSpPr>
      <dsp:spPr>
        <a:xfrm>
          <a:off x="4555010" y="632"/>
          <a:ext cx="1766141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Plataforma </a:t>
          </a:r>
          <a:r>
            <a:rPr lang="es-ES" sz="1100" kern="1200" dirty="0" err="1"/>
            <a:t>deeptech</a:t>
          </a:r>
          <a:r>
            <a:rPr lang="es-ES" sz="1100" kern="1200" dirty="0"/>
            <a:t> de recubrimientos funcionales y sistemas PVD para aplicaciones industriales y energéticas (p. ej., hidrógeno/energía).</a:t>
          </a:r>
          <a:endParaRPr lang="en-US" sz="1100" kern="1200" dirty="0"/>
        </a:p>
      </dsp:txBody>
      <dsp:txXfrm>
        <a:off x="4555010" y="632"/>
        <a:ext cx="1766141" cy="1480945"/>
      </dsp:txXfrm>
    </dsp:sp>
    <dsp:sp modelId="{28D55594-C285-4EA3-A16C-22B6A0AEA6E1}">
      <dsp:nvSpPr>
        <dsp:cNvPr id="0" name=""/>
        <dsp:cNvSpPr/>
      </dsp:nvSpPr>
      <dsp:spPr>
        <a:xfrm>
          <a:off x="0" y="1799419"/>
          <a:ext cx="6321152" cy="148094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A6B54-ED52-4BBC-9987-176A7259006F}">
      <dsp:nvSpPr>
        <dsp:cNvPr id="0" name=""/>
        <dsp:cNvSpPr/>
      </dsp:nvSpPr>
      <dsp:spPr>
        <a:xfrm>
          <a:off x="447986" y="2185027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50BC8-76D8-4F5D-9147-DE902C05A233}">
      <dsp:nvSpPr>
        <dsp:cNvPr id="0" name=""/>
        <dsp:cNvSpPr/>
      </dsp:nvSpPr>
      <dsp:spPr>
        <a:xfrm>
          <a:off x="1710492" y="1851815"/>
          <a:ext cx="2844518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Encaje STEP</a:t>
          </a:r>
          <a:endParaRPr lang="en-US" sz="2500" kern="1200"/>
        </a:p>
      </dsp:txBody>
      <dsp:txXfrm>
        <a:off x="1710492" y="1851815"/>
        <a:ext cx="2844518" cy="1480945"/>
      </dsp:txXfrm>
    </dsp:sp>
    <dsp:sp modelId="{C159A290-47BE-4974-BEC0-FA976D93958A}">
      <dsp:nvSpPr>
        <dsp:cNvPr id="0" name=""/>
        <dsp:cNvSpPr/>
      </dsp:nvSpPr>
      <dsp:spPr>
        <a:xfrm>
          <a:off x="4555010" y="1851815"/>
          <a:ext cx="1766141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Deep </a:t>
          </a:r>
          <a:r>
            <a:rPr lang="es-ES" sz="1400" kern="1200" dirty="0" err="1"/>
            <a:t>tech</a:t>
          </a:r>
          <a:r>
            <a:rPr lang="es-ES" sz="1400" kern="1200" dirty="0"/>
            <a:t> industrial · tecnologías limpias (según aplicación)</a:t>
          </a:r>
          <a:endParaRPr lang="en-US" sz="1400" kern="1200" dirty="0"/>
        </a:p>
      </dsp:txBody>
      <dsp:txXfrm>
        <a:off x="4555010" y="1851815"/>
        <a:ext cx="1766141" cy="1480945"/>
      </dsp:txXfrm>
    </dsp:sp>
    <dsp:sp modelId="{320AD381-F49E-40C8-B007-6E4E94E401D8}">
      <dsp:nvSpPr>
        <dsp:cNvPr id="0" name=""/>
        <dsp:cNvSpPr/>
      </dsp:nvSpPr>
      <dsp:spPr>
        <a:xfrm>
          <a:off x="0" y="3702997"/>
          <a:ext cx="6321152" cy="1480945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10E00-DC7F-4ECE-A46A-85F7A62A92E1}">
      <dsp:nvSpPr>
        <dsp:cNvPr id="0" name=""/>
        <dsp:cNvSpPr/>
      </dsp:nvSpPr>
      <dsp:spPr>
        <a:xfrm>
          <a:off x="447986" y="4036210"/>
          <a:ext cx="814520" cy="81452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546DB2-CED3-489E-B141-4FD757057016}">
      <dsp:nvSpPr>
        <dsp:cNvPr id="0" name=""/>
        <dsp:cNvSpPr/>
      </dsp:nvSpPr>
      <dsp:spPr>
        <a:xfrm>
          <a:off x="1710492" y="3702997"/>
          <a:ext cx="2844518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Racional STEP</a:t>
          </a:r>
          <a:endParaRPr lang="en-US" sz="2500" kern="1200"/>
        </a:p>
      </dsp:txBody>
      <dsp:txXfrm>
        <a:off x="1710492" y="3702997"/>
        <a:ext cx="2844518" cy="1480945"/>
      </dsp:txXfrm>
    </dsp:sp>
    <dsp:sp modelId="{DA8389DA-1993-4150-B83C-D286AAED6271}">
      <dsp:nvSpPr>
        <dsp:cNvPr id="0" name=""/>
        <dsp:cNvSpPr/>
      </dsp:nvSpPr>
      <dsp:spPr>
        <a:xfrm>
          <a:off x="4555010" y="3702997"/>
          <a:ext cx="1766141" cy="1480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733" tIns="156733" rIns="156733" bIns="15673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Tecnología habilitadora avanzada con potencial de impacto industrial y mejora de rendimiento/eficiencia en procesos y componentes críticos.</a:t>
          </a:r>
          <a:endParaRPr lang="en-US" sz="1100" kern="1200" dirty="0"/>
        </a:p>
      </dsp:txBody>
      <dsp:txXfrm>
        <a:off x="4555010" y="3702997"/>
        <a:ext cx="1766141" cy="14809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68E87C-6CF4-4427-A4C0-8A8E7B377A0D}">
      <dsp:nvSpPr>
        <dsp:cNvPr id="0" name=""/>
        <dsp:cNvSpPr/>
      </dsp:nvSpPr>
      <dsp:spPr>
        <a:xfrm>
          <a:off x="-24229" y="0"/>
          <a:ext cx="6336703" cy="13802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39BCDA-0C5F-478F-BC2D-0F440DD7895D}">
      <dsp:nvSpPr>
        <dsp:cNvPr id="0" name=""/>
        <dsp:cNvSpPr/>
      </dsp:nvSpPr>
      <dsp:spPr>
        <a:xfrm>
          <a:off x="393297" y="379390"/>
          <a:ext cx="759139" cy="7591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D33540-B1F3-4282-87FF-DB9EFD2E0120}">
      <dsp:nvSpPr>
        <dsp:cNvPr id="0" name=""/>
        <dsp:cNvSpPr/>
      </dsp:nvSpPr>
      <dsp:spPr>
        <a:xfrm>
          <a:off x="1416277" y="72725"/>
          <a:ext cx="1925083" cy="1380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 dirty="0"/>
            <a:t>¿En qué consiste?</a:t>
          </a:r>
          <a:endParaRPr lang="en-US" sz="2500" kern="1200" dirty="0"/>
        </a:p>
      </dsp:txBody>
      <dsp:txXfrm>
        <a:off x="1416277" y="72725"/>
        <a:ext cx="1925083" cy="1380252"/>
      </dsp:txXfrm>
    </dsp:sp>
    <dsp:sp modelId="{05DECC88-BEAB-40E2-A7FB-AD2D9CABECEF}">
      <dsp:nvSpPr>
        <dsp:cNvPr id="0" name=""/>
        <dsp:cNvSpPr/>
      </dsp:nvSpPr>
      <dsp:spPr>
        <a:xfrm>
          <a:off x="4104327" y="21469"/>
          <a:ext cx="2232376" cy="14982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Dispositivo médico basado en plasma frío atmosférico para tratar úlceras/heridas crónicas con potencial ahorro de costes asistenciales.</a:t>
          </a:r>
          <a:endParaRPr lang="en-US" sz="1400" kern="1200" dirty="0"/>
        </a:p>
      </dsp:txBody>
      <dsp:txXfrm>
        <a:off x="4104327" y="21469"/>
        <a:ext cx="2232376" cy="1498250"/>
      </dsp:txXfrm>
    </dsp:sp>
    <dsp:sp modelId="{462D7DD9-3AA9-44FE-AA0B-9DD90402169D}">
      <dsp:nvSpPr>
        <dsp:cNvPr id="0" name=""/>
        <dsp:cNvSpPr/>
      </dsp:nvSpPr>
      <dsp:spPr>
        <a:xfrm>
          <a:off x="-24229" y="1853148"/>
          <a:ext cx="6336703" cy="13802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8BA1D-B83F-47E5-8D8E-74BDAD0E24C0}">
      <dsp:nvSpPr>
        <dsp:cNvPr id="0" name=""/>
        <dsp:cNvSpPr/>
      </dsp:nvSpPr>
      <dsp:spPr>
        <a:xfrm>
          <a:off x="393297" y="2163705"/>
          <a:ext cx="759139" cy="7591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033F6D-A143-4945-A64C-EC5DD2DFB197}">
      <dsp:nvSpPr>
        <dsp:cNvPr id="0" name=""/>
        <dsp:cNvSpPr/>
      </dsp:nvSpPr>
      <dsp:spPr>
        <a:xfrm>
          <a:off x="1527048" y="1877992"/>
          <a:ext cx="1732950" cy="1380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 dirty="0"/>
            <a:t>Encaje STEP</a:t>
          </a:r>
          <a:endParaRPr lang="en-US" sz="2500" kern="1200" dirty="0"/>
        </a:p>
      </dsp:txBody>
      <dsp:txXfrm>
        <a:off x="1527048" y="1877992"/>
        <a:ext cx="1732950" cy="1380252"/>
      </dsp:txXfrm>
    </dsp:sp>
    <dsp:sp modelId="{D6F27BE2-5FDC-406A-892B-AB44255F646E}">
      <dsp:nvSpPr>
        <dsp:cNvPr id="0" name=""/>
        <dsp:cNvSpPr/>
      </dsp:nvSpPr>
      <dsp:spPr>
        <a:xfrm>
          <a:off x="4365607" y="1824936"/>
          <a:ext cx="1887876" cy="1380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Biotecnologías / salud · </a:t>
          </a:r>
          <a:r>
            <a:rPr lang="es-ES" sz="1800" kern="1200" dirty="0" err="1"/>
            <a:t>medtech</a:t>
          </a:r>
          <a:r>
            <a:rPr lang="es-ES" sz="1800" kern="1200" dirty="0"/>
            <a:t> avanzado</a:t>
          </a:r>
          <a:endParaRPr lang="en-US" sz="1800" kern="1200" dirty="0"/>
        </a:p>
      </dsp:txBody>
      <dsp:txXfrm>
        <a:off x="4365607" y="1824936"/>
        <a:ext cx="1887876" cy="1380252"/>
      </dsp:txXfrm>
    </dsp:sp>
    <dsp:sp modelId="{6F343794-4CE1-4ED5-B0C7-C1E439BC5A02}">
      <dsp:nvSpPr>
        <dsp:cNvPr id="0" name=""/>
        <dsp:cNvSpPr/>
      </dsp:nvSpPr>
      <dsp:spPr>
        <a:xfrm>
          <a:off x="-24229" y="3578464"/>
          <a:ext cx="6336703" cy="138025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86DB8C-857A-4942-A6CF-6102D47AF63D}">
      <dsp:nvSpPr>
        <dsp:cNvPr id="0" name=""/>
        <dsp:cNvSpPr/>
      </dsp:nvSpPr>
      <dsp:spPr>
        <a:xfrm>
          <a:off x="393297" y="3889021"/>
          <a:ext cx="759139" cy="7591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A3231C-5635-476A-827C-4FBE33003BED}">
      <dsp:nvSpPr>
        <dsp:cNvPr id="0" name=""/>
        <dsp:cNvSpPr/>
      </dsp:nvSpPr>
      <dsp:spPr>
        <a:xfrm>
          <a:off x="1569962" y="3578464"/>
          <a:ext cx="2851516" cy="1380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Racional STEP</a:t>
          </a:r>
          <a:endParaRPr lang="en-US" sz="2500" kern="1200"/>
        </a:p>
      </dsp:txBody>
      <dsp:txXfrm>
        <a:off x="1569962" y="3578464"/>
        <a:ext cx="2851516" cy="1380252"/>
      </dsp:txXfrm>
    </dsp:sp>
    <dsp:sp modelId="{85AC134E-DDC1-47A2-896B-113DE17E9293}">
      <dsp:nvSpPr>
        <dsp:cNvPr id="0" name=""/>
        <dsp:cNvSpPr/>
      </dsp:nvSpPr>
      <dsp:spPr>
        <a:xfrm>
          <a:off x="4369902" y="3578464"/>
          <a:ext cx="1991030" cy="1380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6077" tIns="146077" rIns="146077" bIns="146077" numCol="1" spcCol="1270" anchor="ctr" anchorCtr="0">
          <a:noAutofit/>
        </a:bodyPr>
        <a:lstStyle/>
        <a:p>
          <a:pPr marL="0" lvl="0" indent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Innovación sanitaria con alto impacto potencial y capacidad de despliegue; contribuye a resiliencia sanitaria y eficiencia del sistema.</a:t>
          </a:r>
          <a:endParaRPr lang="en-US" sz="1200" kern="1200" dirty="0"/>
        </a:p>
      </dsp:txBody>
      <dsp:txXfrm>
        <a:off x="4369902" y="3578464"/>
        <a:ext cx="1991030" cy="13802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666F2-1945-462B-9539-FF610B4DCEFF}">
      <dsp:nvSpPr>
        <dsp:cNvPr id="0" name=""/>
        <dsp:cNvSpPr/>
      </dsp:nvSpPr>
      <dsp:spPr>
        <a:xfrm>
          <a:off x="0" y="152059"/>
          <a:ext cx="6408712" cy="13986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64AB78-A6FD-485B-A509-C568D090905A}">
      <dsp:nvSpPr>
        <dsp:cNvPr id="0" name=""/>
        <dsp:cNvSpPr/>
      </dsp:nvSpPr>
      <dsp:spPr>
        <a:xfrm>
          <a:off x="423097" y="315298"/>
          <a:ext cx="769269" cy="7692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8FBF3-5EF8-4BEB-894E-552A04158635}">
      <dsp:nvSpPr>
        <dsp:cNvPr id="0" name=""/>
        <dsp:cNvSpPr/>
      </dsp:nvSpPr>
      <dsp:spPr>
        <a:xfrm>
          <a:off x="1615465" y="597"/>
          <a:ext cx="2883920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¿En qué consiste?</a:t>
          </a:r>
          <a:endParaRPr lang="en-US" sz="2500" kern="1200"/>
        </a:p>
      </dsp:txBody>
      <dsp:txXfrm>
        <a:off x="1615465" y="597"/>
        <a:ext cx="2883920" cy="1398671"/>
      </dsp:txXfrm>
    </dsp:sp>
    <dsp:sp modelId="{47DAE949-4910-4E96-ADEB-D5B8EF956E8E}">
      <dsp:nvSpPr>
        <dsp:cNvPr id="0" name=""/>
        <dsp:cNvSpPr/>
      </dsp:nvSpPr>
      <dsp:spPr>
        <a:xfrm>
          <a:off x="4499385" y="597"/>
          <a:ext cx="1909326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Propuesta terapéutica dirigida a fatiga incapacitante en patologías neurológicas, con potencial extensión a varias indicaciones.</a:t>
          </a:r>
          <a:endParaRPr lang="en-US" sz="1100" kern="1200"/>
        </a:p>
      </dsp:txBody>
      <dsp:txXfrm>
        <a:off x="4499385" y="597"/>
        <a:ext cx="1909326" cy="1398671"/>
      </dsp:txXfrm>
    </dsp:sp>
    <dsp:sp modelId="{50A45F00-4C04-4B9E-A851-5AE14B8480B4}">
      <dsp:nvSpPr>
        <dsp:cNvPr id="0" name=""/>
        <dsp:cNvSpPr/>
      </dsp:nvSpPr>
      <dsp:spPr>
        <a:xfrm>
          <a:off x="0" y="1748936"/>
          <a:ext cx="6408712" cy="13986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78327-B74A-4DC9-BA94-DDB0AE08D12D}">
      <dsp:nvSpPr>
        <dsp:cNvPr id="0" name=""/>
        <dsp:cNvSpPr/>
      </dsp:nvSpPr>
      <dsp:spPr>
        <a:xfrm>
          <a:off x="423097" y="2063637"/>
          <a:ext cx="769269" cy="769269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23FF9A-72DF-4E06-AA2D-094E76590F0E}">
      <dsp:nvSpPr>
        <dsp:cNvPr id="0" name=""/>
        <dsp:cNvSpPr/>
      </dsp:nvSpPr>
      <dsp:spPr>
        <a:xfrm>
          <a:off x="1615465" y="1748936"/>
          <a:ext cx="2883920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Encaje STEP</a:t>
          </a:r>
          <a:endParaRPr lang="en-US" sz="2500" kern="1200"/>
        </a:p>
      </dsp:txBody>
      <dsp:txXfrm>
        <a:off x="1615465" y="1748936"/>
        <a:ext cx="2883920" cy="1398671"/>
      </dsp:txXfrm>
    </dsp:sp>
    <dsp:sp modelId="{D11A6DD9-D1E9-443A-BE69-C83FAB6E8E53}">
      <dsp:nvSpPr>
        <dsp:cNvPr id="0" name=""/>
        <dsp:cNvSpPr/>
      </dsp:nvSpPr>
      <dsp:spPr>
        <a:xfrm>
          <a:off x="4499385" y="1748936"/>
          <a:ext cx="1909326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Biotecnologías / salud</a:t>
          </a:r>
          <a:endParaRPr lang="en-US" sz="1100" kern="1200"/>
        </a:p>
      </dsp:txBody>
      <dsp:txXfrm>
        <a:off x="4499385" y="1748936"/>
        <a:ext cx="1909326" cy="1398671"/>
      </dsp:txXfrm>
    </dsp:sp>
    <dsp:sp modelId="{129B4BD1-15A2-462D-8127-895E8E9FD39A}">
      <dsp:nvSpPr>
        <dsp:cNvPr id="0" name=""/>
        <dsp:cNvSpPr/>
      </dsp:nvSpPr>
      <dsp:spPr>
        <a:xfrm>
          <a:off x="0" y="3497275"/>
          <a:ext cx="6408712" cy="13986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8BEF47-031B-4888-AA70-BFC45501A2C1}">
      <dsp:nvSpPr>
        <dsp:cNvPr id="0" name=""/>
        <dsp:cNvSpPr/>
      </dsp:nvSpPr>
      <dsp:spPr>
        <a:xfrm>
          <a:off x="423097" y="3811976"/>
          <a:ext cx="769269" cy="76926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E83E84-9BCA-4737-B18D-07C39A7C520E}">
      <dsp:nvSpPr>
        <dsp:cNvPr id="0" name=""/>
        <dsp:cNvSpPr/>
      </dsp:nvSpPr>
      <dsp:spPr>
        <a:xfrm>
          <a:off x="1615465" y="3497275"/>
          <a:ext cx="2883920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Racional STEP</a:t>
          </a:r>
          <a:endParaRPr lang="en-US" sz="2500" kern="1200"/>
        </a:p>
      </dsp:txBody>
      <dsp:txXfrm>
        <a:off x="1615465" y="3497275"/>
        <a:ext cx="2883920" cy="1398671"/>
      </dsp:txXfrm>
    </dsp:sp>
    <dsp:sp modelId="{B5FD6D40-1D11-4280-B3B7-73D74BA98E7A}">
      <dsp:nvSpPr>
        <dsp:cNvPr id="0" name=""/>
        <dsp:cNvSpPr/>
      </dsp:nvSpPr>
      <dsp:spPr>
        <a:xfrm>
          <a:off x="4499385" y="3497275"/>
          <a:ext cx="1909326" cy="13986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026" tIns="148026" rIns="148026" bIns="148026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Innovación biomédica con impacto en necesidad médica no cubierta y potencial de mercado significativo.</a:t>
          </a:r>
          <a:endParaRPr lang="en-US" sz="1100" kern="1200"/>
        </a:p>
      </dsp:txBody>
      <dsp:txXfrm>
        <a:off x="4499385" y="3497275"/>
        <a:ext cx="1909326" cy="13986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EAA2E-19D7-4D9F-A6EA-E04891766369}">
      <dsp:nvSpPr>
        <dsp:cNvPr id="0" name=""/>
        <dsp:cNvSpPr/>
      </dsp:nvSpPr>
      <dsp:spPr>
        <a:xfrm>
          <a:off x="-69522" y="7840"/>
          <a:ext cx="5976664" cy="14087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89E4D8-1E25-41F8-81A6-7EBC0E6C6559}">
      <dsp:nvSpPr>
        <dsp:cNvPr id="0" name=""/>
        <dsp:cNvSpPr/>
      </dsp:nvSpPr>
      <dsp:spPr>
        <a:xfrm>
          <a:off x="360041" y="337712"/>
          <a:ext cx="774800" cy="77480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7E678C-A38F-4230-AFC5-674439BC4B5E}">
      <dsp:nvSpPr>
        <dsp:cNvPr id="0" name=""/>
        <dsp:cNvSpPr/>
      </dsp:nvSpPr>
      <dsp:spPr>
        <a:xfrm>
          <a:off x="1557557" y="7840"/>
          <a:ext cx="2689498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¿En qué consiste?</a:t>
          </a:r>
          <a:endParaRPr lang="en-US" sz="2500" kern="1200"/>
        </a:p>
      </dsp:txBody>
      <dsp:txXfrm>
        <a:off x="1557557" y="7840"/>
        <a:ext cx="2689498" cy="1408727"/>
      </dsp:txXfrm>
    </dsp:sp>
    <dsp:sp modelId="{F68B267A-8798-48B5-AB35-78E28E1A5984}">
      <dsp:nvSpPr>
        <dsp:cNvPr id="0" name=""/>
        <dsp:cNvSpPr/>
      </dsp:nvSpPr>
      <dsp:spPr>
        <a:xfrm>
          <a:off x="4247056" y="7840"/>
          <a:ext cx="1656902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Dispositivo y software para monitorización continua de animales y detección temprana de enfermedades mediante analítica/IA.</a:t>
          </a:r>
          <a:endParaRPr lang="en-US" sz="1100" kern="1200"/>
        </a:p>
      </dsp:txBody>
      <dsp:txXfrm>
        <a:off x="4247056" y="7840"/>
        <a:ext cx="1656902" cy="1408727"/>
      </dsp:txXfrm>
    </dsp:sp>
    <dsp:sp modelId="{3545439F-1092-440D-BCDD-6B94407673CE}">
      <dsp:nvSpPr>
        <dsp:cNvPr id="0" name=""/>
        <dsp:cNvSpPr/>
      </dsp:nvSpPr>
      <dsp:spPr>
        <a:xfrm>
          <a:off x="-69522" y="1768750"/>
          <a:ext cx="5976664" cy="14087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8D69DA-E941-4343-8F90-6C61297703D5}">
      <dsp:nvSpPr>
        <dsp:cNvPr id="0" name=""/>
        <dsp:cNvSpPr/>
      </dsp:nvSpPr>
      <dsp:spPr>
        <a:xfrm>
          <a:off x="356617" y="2085713"/>
          <a:ext cx="774800" cy="77480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1C703B-DB62-4B59-B7DD-41AFD1B3B3B4}">
      <dsp:nvSpPr>
        <dsp:cNvPr id="0" name=""/>
        <dsp:cNvSpPr/>
      </dsp:nvSpPr>
      <dsp:spPr>
        <a:xfrm>
          <a:off x="1557557" y="1768750"/>
          <a:ext cx="2689498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Encaje STEP</a:t>
          </a:r>
          <a:endParaRPr lang="en-US" sz="2500" kern="1200"/>
        </a:p>
      </dsp:txBody>
      <dsp:txXfrm>
        <a:off x="1557557" y="1768750"/>
        <a:ext cx="2689498" cy="1408727"/>
      </dsp:txXfrm>
    </dsp:sp>
    <dsp:sp modelId="{4FDE9E66-3600-4A73-9ECF-62EF1BA20BEF}">
      <dsp:nvSpPr>
        <dsp:cNvPr id="0" name=""/>
        <dsp:cNvSpPr/>
      </dsp:nvSpPr>
      <dsp:spPr>
        <a:xfrm>
          <a:off x="4104827" y="1768750"/>
          <a:ext cx="1941359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Tecnologías digitales · digitalización de sectores estratégicos</a:t>
          </a:r>
          <a:endParaRPr lang="en-US" sz="1100" kern="1200" dirty="0"/>
        </a:p>
      </dsp:txBody>
      <dsp:txXfrm>
        <a:off x="4104827" y="1768750"/>
        <a:ext cx="1941359" cy="1408727"/>
      </dsp:txXfrm>
    </dsp:sp>
    <dsp:sp modelId="{57D13120-2C6A-467A-A668-4EBAD01BA716}">
      <dsp:nvSpPr>
        <dsp:cNvPr id="0" name=""/>
        <dsp:cNvSpPr/>
      </dsp:nvSpPr>
      <dsp:spPr>
        <a:xfrm>
          <a:off x="-69522" y="3529659"/>
          <a:ext cx="5976664" cy="1408727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F56C9B-C0A9-4AFD-84AE-A3BA3DDFD4D9}">
      <dsp:nvSpPr>
        <dsp:cNvPr id="0" name=""/>
        <dsp:cNvSpPr/>
      </dsp:nvSpPr>
      <dsp:spPr>
        <a:xfrm>
          <a:off x="356617" y="3846623"/>
          <a:ext cx="774800" cy="774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D5AF7-F3DC-4C90-8329-DEDAE41208E7}">
      <dsp:nvSpPr>
        <dsp:cNvPr id="0" name=""/>
        <dsp:cNvSpPr/>
      </dsp:nvSpPr>
      <dsp:spPr>
        <a:xfrm>
          <a:off x="1557557" y="3529659"/>
          <a:ext cx="2689498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Racional STEP</a:t>
          </a:r>
          <a:endParaRPr lang="en-US" sz="2500" kern="1200"/>
        </a:p>
      </dsp:txBody>
      <dsp:txXfrm>
        <a:off x="1557557" y="3529659"/>
        <a:ext cx="2689498" cy="1408727"/>
      </dsp:txXfrm>
    </dsp:sp>
    <dsp:sp modelId="{820D863D-D541-427F-85D1-F06307F39FDB}">
      <dsp:nvSpPr>
        <dsp:cNvPr id="0" name=""/>
        <dsp:cNvSpPr/>
      </dsp:nvSpPr>
      <dsp:spPr>
        <a:xfrm>
          <a:off x="4247056" y="3529659"/>
          <a:ext cx="1656902" cy="1408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090" tIns="149090" rIns="149090" bIns="14909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Mejora productividad y sostenibilidad en cadena agroalimentaria; reduce uso de antibióticos y apoya resiliencia del sector.</a:t>
          </a:r>
          <a:endParaRPr lang="en-US" sz="1100" kern="1200"/>
        </a:p>
      </dsp:txBody>
      <dsp:txXfrm>
        <a:off x="4247056" y="3529659"/>
        <a:ext cx="1656902" cy="14087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76A020-E928-4FD7-B7A8-5D14F509D6E9}">
      <dsp:nvSpPr>
        <dsp:cNvPr id="0" name=""/>
        <dsp:cNvSpPr/>
      </dsp:nvSpPr>
      <dsp:spPr>
        <a:xfrm>
          <a:off x="0" y="3288"/>
          <a:ext cx="6192688" cy="153760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9CFC3-5AAF-44A8-A973-ABC207855F3C}">
      <dsp:nvSpPr>
        <dsp:cNvPr id="0" name=""/>
        <dsp:cNvSpPr/>
      </dsp:nvSpPr>
      <dsp:spPr>
        <a:xfrm>
          <a:off x="465125" y="349249"/>
          <a:ext cx="845683" cy="8456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B6CAE-D316-453C-A7E2-B7D175967102}">
      <dsp:nvSpPr>
        <dsp:cNvPr id="0" name=""/>
        <dsp:cNvSpPr/>
      </dsp:nvSpPr>
      <dsp:spPr>
        <a:xfrm>
          <a:off x="1775935" y="3288"/>
          <a:ext cx="2786709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¿En qué consiste?</a:t>
          </a:r>
          <a:endParaRPr lang="en-US" sz="2500" kern="1200"/>
        </a:p>
      </dsp:txBody>
      <dsp:txXfrm>
        <a:off x="1775935" y="3288"/>
        <a:ext cx="2786709" cy="1537606"/>
      </dsp:txXfrm>
    </dsp:sp>
    <dsp:sp modelId="{A6233932-A5F5-4317-BB91-03BAC66F0CA5}">
      <dsp:nvSpPr>
        <dsp:cNvPr id="0" name=""/>
        <dsp:cNvSpPr/>
      </dsp:nvSpPr>
      <dsp:spPr>
        <a:xfrm>
          <a:off x="4562644" y="3288"/>
          <a:ext cx="1628307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Plataforma de compartición de información con cifrado E2E e integración de criptografía post‑cuántica (híbrida) y criptoagilidad.</a:t>
          </a:r>
          <a:endParaRPr lang="en-US" sz="1100" kern="1200"/>
        </a:p>
      </dsp:txBody>
      <dsp:txXfrm>
        <a:off x="4562644" y="3288"/>
        <a:ext cx="1628307" cy="1537606"/>
      </dsp:txXfrm>
    </dsp:sp>
    <dsp:sp modelId="{FAAF83A0-4506-4A59-8DCE-1329BBB74A2C}">
      <dsp:nvSpPr>
        <dsp:cNvPr id="0" name=""/>
        <dsp:cNvSpPr/>
      </dsp:nvSpPr>
      <dsp:spPr>
        <a:xfrm>
          <a:off x="0" y="1977236"/>
          <a:ext cx="6192688" cy="153760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43AF8B-2518-4D15-910E-2EDD8AF68DD8}">
      <dsp:nvSpPr>
        <dsp:cNvPr id="0" name=""/>
        <dsp:cNvSpPr/>
      </dsp:nvSpPr>
      <dsp:spPr>
        <a:xfrm>
          <a:off x="465125" y="2271257"/>
          <a:ext cx="845683" cy="845683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E5B19E-DAA8-4C73-87B0-28805BFE1C83}">
      <dsp:nvSpPr>
        <dsp:cNvPr id="0" name=""/>
        <dsp:cNvSpPr/>
      </dsp:nvSpPr>
      <dsp:spPr>
        <a:xfrm>
          <a:off x="1775935" y="1925295"/>
          <a:ext cx="2786709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Encaje STEP</a:t>
          </a:r>
          <a:endParaRPr lang="en-US" sz="2500" kern="1200"/>
        </a:p>
      </dsp:txBody>
      <dsp:txXfrm>
        <a:off x="1775935" y="1925295"/>
        <a:ext cx="2786709" cy="1537606"/>
      </dsp:txXfrm>
    </dsp:sp>
    <dsp:sp modelId="{5AC66991-D882-475E-B0E4-BD176AADE0AA}">
      <dsp:nvSpPr>
        <dsp:cNvPr id="0" name=""/>
        <dsp:cNvSpPr/>
      </dsp:nvSpPr>
      <dsp:spPr>
        <a:xfrm>
          <a:off x="4562644" y="1925295"/>
          <a:ext cx="1628307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Tecnologías digitales y deep tech · ciberseguridad</a:t>
          </a:r>
          <a:endParaRPr lang="en-US" sz="1100" kern="1200"/>
        </a:p>
      </dsp:txBody>
      <dsp:txXfrm>
        <a:off x="4562644" y="1925295"/>
        <a:ext cx="1628307" cy="1537606"/>
      </dsp:txXfrm>
    </dsp:sp>
    <dsp:sp modelId="{0487E52D-209C-4E65-9BE2-ADD6B213A336}">
      <dsp:nvSpPr>
        <dsp:cNvPr id="0" name=""/>
        <dsp:cNvSpPr/>
      </dsp:nvSpPr>
      <dsp:spPr>
        <a:xfrm>
          <a:off x="0" y="3847303"/>
          <a:ext cx="6192688" cy="153760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912791-0EE6-4705-836F-00D2C716C061}">
      <dsp:nvSpPr>
        <dsp:cNvPr id="0" name=""/>
        <dsp:cNvSpPr/>
      </dsp:nvSpPr>
      <dsp:spPr>
        <a:xfrm>
          <a:off x="465125" y="4193265"/>
          <a:ext cx="845683" cy="845683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81CC6-23C2-49A8-8DF5-A96F994BB5DA}">
      <dsp:nvSpPr>
        <dsp:cNvPr id="0" name=""/>
        <dsp:cNvSpPr/>
      </dsp:nvSpPr>
      <dsp:spPr>
        <a:xfrm>
          <a:off x="1775935" y="3847303"/>
          <a:ext cx="2786709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kern="1200"/>
            <a:t>Racional STEP</a:t>
          </a:r>
          <a:endParaRPr lang="en-US" sz="2500" kern="1200"/>
        </a:p>
      </dsp:txBody>
      <dsp:txXfrm>
        <a:off x="1775935" y="3847303"/>
        <a:ext cx="2786709" cy="1537606"/>
      </dsp:txXfrm>
    </dsp:sp>
    <dsp:sp modelId="{36696718-8359-4302-B5FD-27E9BD9263FD}">
      <dsp:nvSpPr>
        <dsp:cNvPr id="0" name=""/>
        <dsp:cNvSpPr/>
      </dsp:nvSpPr>
      <dsp:spPr>
        <a:xfrm>
          <a:off x="4562644" y="3847303"/>
          <a:ext cx="1628307" cy="15376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30" tIns="162730" rIns="162730" bIns="16273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/>
            <a:t>Contribuye a soberanía digital y resiliencia frente a amenazas emergentes (transición a PQC); aplicable a infraestructuras y cadenas de suministro.</a:t>
          </a:r>
          <a:endParaRPr lang="en-US" sz="1100" kern="1200"/>
        </a:p>
      </dsp:txBody>
      <dsp:txXfrm>
        <a:off x="4562644" y="3847303"/>
        <a:ext cx="1628307" cy="15376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D2E5FE-7F74-43D7-8FA6-E5ACA4A5A535}">
      <dsp:nvSpPr>
        <dsp:cNvPr id="0" name=""/>
        <dsp:cNvSpPr/>
      </dsp:nvSpPr>
      <dsp:spPr>
        <a:xfrm>
          <a:off x="-208541" y="8560"/>
          <a:ext cx="6480720" cy="153813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25707B-3D2E-4607-8AEC-E64C2ED3389A}">
      <dsp:nvSpPr>
        <dsp:cNvPr id="0" name=""/>
        <dsp:cNvSpPr/>
      </dsp:nvSpPr>
      <dsp:spPr>
        <a:xfrm>
          <a:off x="256744" y="354641"/>
          <a:ext cx="845975" cy="84597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B20B92-32D3-4E01-B849-898FF4932ACE}">
      <dsp:nvSpPr>
        <dsp:cNvPr id="0" name=""/>
        <dsp:cNvSpPr/>
      </dsp:nvSpPr>
      <dsp:spPr>
        <a:xfrm>
          <a:off x="1568005" y="8560"/>
          <a:ext cx="2916324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 dirty="0"/>
            <a:t>¿En qué consiste?</a:t>
          </a:r>
          <a:endParaRPr lang="en-US" sz="2500" kern="1200" dirty="0"/>
        </a:p>
      </dsp:txBody>
      <dsp:txXfrm>
        <a:off x="1568005" y="8560"/>
        <a:ext cx="2916324" cy="1538136"/>
      </dsp:txXfrm>
    </dsp:sp>
    <dsp:sp modelId="{FD2C9713-9FD6-42FE-9D76-256B9E4AE479}">
      <dsp:nvSpPr>
        <dsp:cNvPr id="0" name=""/>
        <dsp:cNvSpPr/>
      </dsp:nvSpPr>
      <dsp:spPr>
        <a:xfrm>
          <a:off x="3397486" y="7899"/>
          <a:ext cx="2625490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i="0" kern="1200" baseline="0" dirty="0"/>
            <a:t>Desarrollo de componentes fotónicos semiconductores para comunicaciones cuánticas, computación y </a:t>
          </a:r>
          <a:r>
            <a:rPr lang="es-ES" sz="1400" b="0" i="0" kern="1200" baseline="0" dirty="0" err="1"/>
            <a:t>sensórica</a:t>
          </a:r>
          <a:r>
            <a:rPr lang="es-ES" sz="1400" b="0" i="0" kern="1200" baseline="0" dirty="0"/>
            <a:t> (fuentes deterministas).</a:t>
          </a:r>
          <a:endParaRPr lang="en-US" sz="1400" kern="1200" dirty="0"/>
        </a:p>
      </dsp:txBody>
      <dsp:txXfrm>
        <a:off x="3397486" y="7899"/>
        <a:ext cx="2625490" cy="1538136"/>
      </dsp:txXfrm>
    </dsp:sp>
    <dsp:sp modelId="{A56EFAC9-EC91-4437-A850-530ACE0B6D21}">
      <dsp:nvSpPr>
        <dsp:cNvPr id="0" name=""/>
        <dsp:cNvSpPr/>
      </dsp:nvSpPr>
      <dsp:spPr>
        <a:xfrm>
          <a:off x="-208541" y="1836313"/>
          <a:ext cx="6480720" cy="153813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8D4B83-210B-4298-A85B-AA559E98E828}">
      <dsp:nvSpPr>
        <dsp:cNvPr id="0" name=""/>
        <dsp:cNvSpPr/>
      </dsp:nvSpPr>
      <dsp:spPr>
        <a:xfrm>
          <a:off x="256744" y="2277312"/>
          <a:ext cx="845975" cy="84597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C345D-BA1F-48F1-A2AA-22826CAF12D1}">
      <dsp:nvSpPr>
        <dsp:cNvPr id="0" name=""/>
        <dsp:cNvSpPr/>
      </dsp:nvSpPr>
      <dsp:spPr>
        <a:xfrm>
          <a:off x="1216413" y="1945690"/>
          <a:ext cx="2916324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 dirty="0"/>
            <a:t>Encaje STEP</a:t>
          </a:r>
          <a:endParaRPr lang="en-US" sz="2500" kern="1200" dirty="0"/>
        </a:p>
      </dsp:txBody>
      <dsp:txXfrm>
        <a:off x="1216413" y="1945690"/>
        <a:ext cx="2916324" cy="1538136"/>
      </dsp:txXfrm>
    </dsp:sp>
    <dsp:sp modelId="{99E22248-035B-460A-88F9-2EEF8625AE2B}">
      <dsp:nvSpPr>
        <dsp:cNvPr id="0" name=""/>
        <dsp:cNvSpPr/>
      </dsp:nvSpPr>
      <dsp:spPr>
        <a:xfrm>
          <a:off x="3672413" y="1944213"/>
          <a:ext cx="2539180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0" i="0" kern="1200" baseline="0" dirty="0"/>
            <a:t>Tecnologías digitales / </a:t>
          </a:r>
          <a:r>
            <a:rPr lang="es-ES" sz="1600" b="0" i="0" kern="1200" baseline="0" dirty="0" err="1"/>
            <a:t>deep</a:t>
          </a:r>
          <a:r>
            <a:rPr lang="es-ES" sz="1600" b="0" i="0" kern="1200" baseline="0" dirty="0"/>
            <a:t> </a:t>
          </a:r>
          <a:r>
            <a:rPr lang="es-ES" sz="1600" b="0" i="0" kern="1200" baseline="0" dirty="0" err="1"/>
            <a:t>tech</a:t>
          </a:r>
          <a:r>
            <a:rPr lang="es-ES" sz="1600" b="0" i="0" kern="1200" baseline="0" dirty="0"/>
            <a:t> · cuántica</a:t>
          </a:r>
          <a:endParaRPr lang="en-US" sz="1600" kern="1200" dirty="0"/>
        </a:p>
      </dsp:txBody>
      <dsp:txXfrm>
        <a:off x="3672413" y="1944213"/>
        <a:ext cx="2539180" cy="1538136"/>
      </dsp:txXfrm>
    </dsp:sp>
    <dsp:sp modelId="{9A6FED7A-D0C6-4B69-A2A7-8FDE3D2C35D8}">
      <dsp:nvSpPr>
        <dsp:cNvPr id="0" name=""/>
        <dsp:cNvSpPr/>
      </dsp:nvSpPr>
      <dsp:spPr>
        <a:xfrm>
          <a:off x="-208541" y="3767443"/>
          <a:ext cx="6480720" cy="153813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47F362-B708-449B-B732-82AE036080B2}">
      <dsp:nvSpPr>
        <dsp:cNvPr id="0" name=""/>
        <dsp:cNvSpPr/>
      </dsp:nvSpPr>
      <dsp:spPr>
        <a:xfrm>
          <a:off x="256744" y="4199983"/>
          <a:ext cx="845975" cy="84597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757F2-C77E-4B2B-8076-555C87535C84}">
      <dsp:nvSpPr>
        <dsp:cNvPr id="0" name=""/>
        <dsp:cNvSpPr/>
      </dsp:nvSpPr>
      <dsp:spPr>
        <a:xfrm>
          <a:off x="1224142" y="3862463"/>
          <a:ext cx="2916324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 dirty="0"/>
            <a:t>Racional STEP</a:t>
          </a:r>
          <a:endParaRPr lang="en-US" sz="2500" kern="1200" dirty="0"/>
        </a:p>
      </dsp:txBody>
      <dsp:txXfrm>
        <a:off x="1224142" y="3862463"/>
        <a:ext cx="2916324" cy="1538136"/>
      </dsp:txXfrm>
    </dsp:sp>
    <dsp:sp modelId="{25778529-D9B8-45AF-9144-D60303233D7B}">
      <dsp:nvSpPr>
        <dsp:cNvPr id="0" name=""/>
        <dsp:cNvSpPr/>
      </dsp:nvSpPr>
      <dsp:spPr>
        <a:xfrm>
          <a:off x="3515040" y="3744418"/>
          <a:ext cx="2531168" cy="153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786" tIns="162786" rIns="162786" bIns="162786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0" i="0" kern="1200" baseline="0" dirty="0"/>
            <a:t>Tecnología de frontera clave para autonomía y liderazgo europeo en cadena de valor cuántica; alto valor estratégico.</a:t>
          </a:r>
          <a:endParaRPr lang="en-US" sz="1600" kern="1200" dirty="0"/>
        </a:p>
      </dsp:txBody>
      <dsp:txXfrm>
        <a:off x="3515040" y="3744418"/>
        <a:ext cx="2531168" cy="153813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A1E81-9A10-4039-840B-861043909609}">
      <dsp:nvSpPr>
        <dsp:cNvPr id="0" name=""/>
        <dsp:cNvSpPr/>
      </dsp:nvSpPr>
      <dsp:spPr>
        <a:xfrm>
          <a:off x="0" y="12931"/>
          <a:ext cx="6336703" cy="15551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2B244E-9490-4B69-A816-38F742EE44C4}">
      <dsp:nvSpPr>
        <dsp:cNvPr id="0" name=""/>
        <dsp:cNvSpPr/>
      </dsp:nvSpPr>
      <dsp:spPr>
        <a:xfrm>
          <a:off x="470421" y="358555"/>
          <a:ext cx="855312" cy="8553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987FD-1BDD-4288-9D66-31D3EC784898}">
      <dsp:nvSpPr>
        <dsp:cNvPr id="0" name=""/>
        <dsp:cNvSpPr/>
      </dsp:nvSpPr>
      <dsp:spPr>
        <a:xfrm>
          <a:off x="1390462" y="7986"/>
          <a:ext cx="1884486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 dirty="0"/>
            <a:t>¿En qué consiste?</a:t>
          </a:r>
          <a:endParaRPr lang="en-US" sz="2500" kern="1200" dirty="0"/>
        </a:p>
      </dsp:txBody>
      <dsp:txXfrm>
        <a:off x="1390462" y="7986"/>
        <a:ext cx="1884486" cy="1555112"/>
      </dsp:txXfrm>
    </dsp:sp>
    <dsp:sp modelId="{32A0F8F6-4272-48EE-9E7A-2046347201A6}">
      <dsp:nvSpPr>
        <dsp:cNvPr id="0" name=""/>
        <dsp:cNvSpPr/>
      </dsp:nvSpPr>
      <dsp:spPr>
        <a:xfrm>
          <a:off x="4225326" y="12947"/>
          <a:ext cx="2092672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0" i="0" kern="1200" baseline="0" dirty="0"/>
            <a:t>Iniciativa de extracción y procesado de tungsteno, materia prima crítica/estratégica para la industria europea.</a:t>
          </a:r>
          <a:endParaRPr lang="en-US" sz="1400" kern="1200" dirty="0"/>
        </a:p>
      </dsp:txBody>
      <dsp:txXfrm>
        <a:off x="4225326" y="12947"/>
        <a:ext cx="2092672" cy="1555112"/>
      </dsp:txXfrm>
    </dsp:sp>
    <dsp:sp modelId="{E9BB7788-C9C8-4F7B-A036-F900FC602985}">
      <dsp:nvSpPr>
        <dsp:cNvPr id="0" name=""/>
        <dsp:cNvSpPr/>
      </dsp:nvSpPr>
      <dsp:spPr>
        <a:xfrm>
          <a:off x="0" y="1882690"/>
          <a:ext cx="6336703" cy="15551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334F6D-B1DF-452A-9BEA-7DAF6B5F7B27}">
      <dsp:nvSpPr>
        <dsp:cNvPr id="0" name=""/>
        <dsp:cNvSpPr/>
      </dsp:nvSpPr>
      <dsp:spPr>
        <a:xfrm>
          <a:off x="470421" y="2302446"/>
          <a:ext cx="855312" cy="85531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4155D7-1B8F-42A5-8783-B8F173FAA243}">
      <dsp:nvSpPr>
        <dsp:cNvPr id="0" name=""/>
        <dsp:cNvSpPr/>
      </dsp:nvSpPr>
      <dsp:spPr>
        <a:xfrm>
          <a:off x="1362867" y="1946512"/>
          <a:ext cx="2851516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 dirty="0"/>
            <a:t>Encaje STEP</a:t>
          </a:r>
          <a:endParaRPr lang="en-US" sz="2500" kern="1200" dirty="0"/>
        </a:p>
      </dsp:txBody>
      <dsp:txXfrm>
        <a:off x="1362867" y="1946512"/>
        <a:ext cx="2851516" cy="1555112"/>
      </dsp:txXfrm>
    </dsp:sp>
    <dsp:sp modelId="{39DEB62D-B457-4007-B62E-9550D6DC347A}">
      <dsp:nvSpPr>
        <dsp:cNvPr id="0" name=""/>
        <dsp:cNvSpPr/>
      </dsp:nvSpPr>
      <dsp:spPr>
        <a:xfrm>
          <a:off x="4647672" y="1952546"/>
          <a:ext cx="1685518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b="0" i="0" kern="1200" baseline="0" dirty="0"/>
            <a:t>Tecnologías limpias y eficiencia de recursos · cadenas de valor (CRM)</a:t>
          </a:r>
          <a:endParaRPr lang="en-US" sz="1100" kern="1200" dirty="0"/>
        </a:p>
      </dsp:txBody>
      <dsp:txXfrm>
        <a:off x="4647672" y="1952546"/>
        <a:ext cx="1685518" cy="1555112"/>
      </dsp:txXfrm>
    </dsp:sp>
    <dsp:sp modelId="{425AB56A-B915-4DB0-A33D-523466175EB5}">
      <dsp:nvSpPr>
        <dsp:cNvPr id="0" name=""/>
        <dsp:cNvSpPr/>
      </dsp:nvSpPr>
      <dsp:spPr>
        <a:xfrm>
          <a:off x="0" y="3896437"/>
          <a:ext cx="6336703" cy="1555112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966496-A044-4B62-91F0-0E203F68F42A}">
      <dsp:nvSpPr>
        <dsp:cNvPr id="0" name=""/>
        <dsp:cNvSpPr/>
      </dsp:nvSpPr>
      <dsp:spPr>
        <a:xfrm>
          <a:off x="470421" y="4246337"/>
          <a:ext cx="855312" cy="8553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F6EF0-4D44-4C76-A689-7BEFD024B02D}">
      <dsp:nvSpPr>
        <dsp:cNvPr id="0" name=""/>
        <dsp:cNvSpPr/>
      </dsp:nvSpPr>
      <dsp:spPr>
        <a:xfrm>
          <a:off x="1796155" y="3896437"/>
          <a:ext cx="2851516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500" b="0" i="0" kern="1200" baseline="0"/>
            <a:t>Racional STEP</a:t>
          </a:r>
          <a:endParaRPr lang="en-US" sz="2500" kern="1200"/>
        </a:p>
      </dsp:txBody>
      <dsp:txXfrm>
        <a:off x="1796155" y="3896437"/>
        <a:ext cx="2851516" cy="1555112"/>
      </dsp:txXfrm>
    </dsp:sp>
    <dsp:sp modelId="{1B4ABF02-AFB8-4FB3-ADAE-510AC97D9E2B}">
      <dsp:nvSpPr>
        <dsp:cNvPr id="0" name=""/>
        <dsp:cNvSpPr/>
      </dsp:nvSpPr>
      <dsp:spPr>
        <a:xfrm>
          <a:off x="4647672" y="3896437"/>
          <a:ext cx="1685518" cy="1555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583" tIns="164583" rIns="164583" bIns="164583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b="0" i="0" kern="1200" baseline="0" dirty="0"/>
            <a:t>Reduce dependencias estratégicas en materias primas críticas y refuerza seguridad de suministro industrial.</a:t>
          </a:r>
          <a:endParaRPr lang="en-US" sz="1100" kern="1200" dirty="0"/>
        </a:p>
      </dsp:txBody>
      <dsp:txXfrm>
        <a:off x="4647672" y="3896437"/>
        <a:ext cx="1685518" cy="15551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C7769-F861-4E04-BDF4-D3E3A51E4214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64359D-CB65-4B5C-97E5-2B74CBB04DD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2720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4AB29EC-F63B-45D1-A972-427B3D7EBFA2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37DB8A-5254-4CFA-A67A-9981D5CFDD9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54872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ES" dirty="0"/>
              <a:t>Comunicación de la Comisión </a:t>
            </a:r>
            <a:r>
              <a:rPr lang="es-ES" sz="1800" b="0" i="0" u="none" strike="noStrike" baseline="0" dirty="0">
                <a:solidFill>
                  <a:srgbClr val="000000"/>
                </a:solidFill>
                <a:latin typeface="EUAlbertina"/>
              </a:rPr>
              <a:t>C/2024/3209 de 13/05/2024 </a:t>
            </a:r>
            <a:r>
              <a:rPr lang="es-ES" sz="1800" b="1" i="0" u="none" strike="noStrike" baseline="0" dirty="0">
                <a:solidFill>
                  <a:srgbClr val="000000"/>
                </a:solidFill>
                <a:latin typeface="EUAlbertina"/>
              </a:rPr>
              <a:t>Nota de orientación relativa a determinadas disposiciones del Reglamento (UE) 2024/795, por el que se crea la Plataforma de Tecnologías Estratégicas para Europa (STEP) 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37DB8A-5254-4CFA-A67A-9981D5CFDD9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698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Gestión directa IFCLM / Gestión delegada SODICAMAN </a:t>
            </a:r>
            <a:r>
              <a:rPr lang="es-ES" sz="1800" kern="0" dirty="0">
                <a:effectLst/>
                <a:latin typeface="Amasis MT Pro" panose="020405040500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podría plantearse la selección de gestoras privadas con las que apalancar mayores recursos.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37DB8A-5254-4CFA-A67A-9981D5CFDD90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64292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37DB8A-5254-4CFA-A67A-9981D5CFDD90}" type="slidenum">
              <a:rPr lang="es-ES" smtClean="0"/>
              <a:pPr>
                <a:defRPr/>
              </a:pPr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53688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37DB8A-5254-4CFA-A67A-9981D5CFDD90}" type="slidenum">
              <a:rPr lang="es-ES" smtClean="0"/>
              <a:pPr>
                <a:defRPr/>
              </a:pPr>
              <a:t>19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6116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1517C-E4FF-4458-B776-8DDE249998A5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82598-C0B2-4FB6-9799-A5DB3ABC058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9B6E8-E70A-4A2D-ADE8-EF5C01210203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BAD26-2B7C-4F55-A4C2-7441690786D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4BBAC-4AF9-493B-894D-68FB366C39C3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3C287-2A45-4994-9802-723BB84B92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C6591-0148-454A-BC3F-1D4DA62BD2EF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3CAB0-AEC1-495A-8D6C-1BF5340D8BD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80D2B-6B89-4D8D-AD68-906BE0B55053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EE69F-82FE-4EF9-A49C-A019D3CC7B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EED70-4381-4113-984F-F2D46A8801A4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CD7F3-8A90-4C97-A939-F4E3784FA21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86994-6C2F-4C51-BF9C-D37AB5A3A53A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80529-1F26-47E9-948C-2C8E274BE93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139D7-B714-424F-9322-7EBAA1EE9AF5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9C6A2-0EAA-4106-9A78-E2B03AF3FAD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CC1C0-BDEC-40EC-97E8-E25CD6EFCB3B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1C1DA-3A0A-4CEC-B55A-1F581366D3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1C17C-D445-4FD1-AC71-6FD780EAB318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47E66-1DC4-4A7B-B960-D9B038D950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57F96F-44B2-48C7-954B-909257695C17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E8D76-D294-48D8-BEB1-B813BBB6F5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27D89-F61B-49B6-A032-8AB162B42458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C3766-E0AD-40CC-8AD9-BC96B69670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1C4E-0A00-4400-A317-C9552F04DE04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A8DD5-E83E-42EE-971E-F6079DF9286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E84C83-2881-42F7-B39F-4AE6CEB573FD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9CCFA-D624-4A85-A33F-6E9DD79A5C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54D9F-52E4-46FD-99C4-7293DE882235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A28CF-DAF1-4EC7-8D62-6D8DF461F2E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1440-14A8-4643-8208-2BD4F163108D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A8AA8-DC17-4EA8-8E3E-53DF6536A39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BFE61-759D-4630-B627-2679D970DEF7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60D97-0F60-464C-8C59-1D0C3FAB7CF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2F48A-46DA-4AEA-9BA7-1B47EF732556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E0FFC-D270-424B-99DE-5C8C74E2317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24444A-75B1-4453-A0D9-FED6EF1441F1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D5193-78DB-4EDF-8EBA-B6E48035913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DA9DA-8296-4383-9D92-BFDD18E9F9B6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E64DA-885F-4A15-84BF-5B7F8AE6E7E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8E8D5-9B36-431F-80BE-D595B3AE0180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75575-DB92-4938-95DF-4F55B5A0446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C6722-629C-49F0-A025-33B1406606D6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64BC-D829-4B20-AD1C-B1E7828FAAB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 userDrawn="1"/>
        </p:nvSpPr>
        <p:spPr>
          <a:xfrm>
            <a:off x="0" y="0"/>
            <a:ext cx="9906000" cy="1052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 userDrawn="1"/>
        </p:nvSpPr>
        <p:spPr>
          <a:xfrm>
            <a:off x="0" y="1052513"/>
            <a:ext cx="9906000" cy="73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6" name="5 Imagen"/>
          <p:cNvPicPr>
            <a:picLocks noChangeAspect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3997" y="96365"/>
            <a:ext cx="12264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59" name="AutoShape 3" descr="Resultado de imagen de FINANCIA INDUSTRIA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1861" name="AutoShape 5" descr="Resultado de imagen de FINANCIA INDUSTRIA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" name="1 Imagen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724" y="272809"/>
            <a:ext cx="2644273" cy="50689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FF5113C-AFC9-AEB3-3D54-B614DDCD2C6B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2562" y="97571"/>
            <a:ext cx="5843737" cy="7908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7F3A5-9E81-4632-B44C-63410D481F59}" type="datetimeFigureOut">
              <a:rPr lang="es-ES" smtClean="0"/>
              <a:pPr/>
              <a:t>04/05/2026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079EB-9241-42B3-AD43-7531FA98EC4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6" r:id="rId1"/>
    <p:sldLayoutId id="2147484127" r:id="rId2"/>
    <p:sldLayoutId id="2147484128" r:id="rId3"/>
    <p:sldLayoutId id="2147484129" r:id="rId4"/>
    <p:sldLayoutId id="2147484130" r:id="rId5"/>
    <p:sldLayoutId id="2147484131" r:id="rId6"/>
    <p:sldLayoutId id="2147484132" r:id="rId7"/>
    <p:sldLayoutId id="2147484133" r:id="rId8"/>
    <p:sldLayoutId id="2147484134" r:id="rId9"/>
    <p:sldLayoutId id="2147484135" r:id="rId10"/>
    <p:sldLayoutId id="214748413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701ED2-5E98-44B4-B1DA-9E61BDD92E62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76537B-5047-41D8-A415-C0DE1449C3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15F8A04-B3DA-4380-B8B7-1FE72102AA12}" type="datetimeFigureOut">
              <a:rPr lang="es-ES"/>
              <a:pPr>
                <a:defRPr/>
              </a:pPr>
              <a:t>04/05/2026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06807F6-F5A7-4BB1-B76F-09929E2D398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0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4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8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4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44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magonzalez@ifclm.es" TargetMode="External"/><Relationship Id="rId2" Type="http://schemas.openxmlformats.org/officeDocument/2006/relationships/hyperlink" Target="mailto:jmpuentes@ifclm.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44488" y="1484784"/>
            <a:ext cx="921702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b="1" dirty="0">
              <a:solidFill>
                <a:srgbClr val="0033CC"/>
              </a:solidFill>
            </a:endParaRPr>
          </a:p>
          <a:p>
            <a:pPr algn="ctr"/>
            <a:r>
              <a:rPr lang="es-ES" sz="4400" b="1" dirty="0">
                <a:solidFill>
                  <a:srgbClr val="0033CC"/>
                </a:solidFill>
              </a:rPr>
              <a:t>INSTRUMENTOS FINANCIEROS</a:t>
            </a:r>
          </a:p>
          <a:p>
            <a:pPr algn="ctr"/>
            <a:endParaRPr lang="es-ES" sz="3200" dirty="0">
              <a:solidFill>
                <a:srgbClr val="0033CC"/>
              </a:solidFill>
            </a:endParaRPr>
          </a:p>
          <a:p>
            <a:pPr algn="ctr"/>
            <a:endParaRPr lang="es-ES" sz="3200" dirty="0">
              <a:solidFill>
                <a:srgbClr val="0033CC"/>
              </a:solidFill>
            </a:endParaRPr>
          </a:p>
          <a:p>
            <a:pPr algn="ctr"/>
            <a:r>
              <a:rPr lang="es-ES" sz="3200" dirty="0">
                <a:solidFill>
                  <a:srgbClr val="0033CC"/>
                </a:solidFill>
              </a:rPr>
              <a:t>Programa Castilla-La Mancha FEDER 2021-2027</a:t>
            </a:r>
          </a:p>
          <a:p>
            <a:pPr algn="ctr"/>
            <a:endParaRPr lang="es-ES" sz="3200" dirty="0">
              <a:solidFill>
                <a:srgbClr val="0033CC"/>
              </a:solidFill>
            </a:endParaRPr>
          </a:p>
          <a:p>
            <a:pPr algn="ctr"/>
            <a:endParaRPr lang="es-ES" sz="3200" dirty="0">
              <a:solidFill>
                <a:srgbClr val="0033CC"/>
              </a:solidFill>
            </a:endParaRPr>
          </a:p>
          <a:p>
            <a:pPr algn="ctr"/>
            <a:r>
              <a:rPr lang="es-ES" sz="3200" dirty="0">
                <a:solidFill>
                  <a:srgbClr val="0033CC"/>
                </a:solidFill>
              </a:rPr>
              <a:t>Comité de Seguimiento </a:t>
            </a:r>
          </a:p>
          <a:p>
            <a:pPr algn="ctr"/>
            <a:r>
              <a:rPr lang="es-ES" sz="3200" dirty="0">
                <a:solidFill>
                  <a:srgbClr val="0033CC"/>
                </a:solidFill>
              </a:rPr>
              <a:t>Toledo, 6 de mayo de 2026</a:t>
            </a:r>
          </a:p>
        </p:txBody>
      </p:sp>
    </p:spTree>
    <p:extLst>
      <p:ext uri="{BB962C8B-B14F-4D97-AF65-F5344CB8AC3E}">
        <p14:creationId xmlns:p14="http://schemas.microsoft.com/office/powerpoint/2010/main" val="1319672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BBDEE687-9BE8-54B7-B320-74FB20B18BC5}"/>
              </a:ext>
            </a:extLst>
          </p:cNvPr>
          <p:cNvSpPr txBox="1"/>
          <p:nvPr/>
        </p:nvSpPr>
        <p:spPr>
          <a:xfrm>
            <a:off x="308484" y="1340768"/>
            <a:ext cx="9289032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Los sectores STEP son áreas estratégicas de la economía europea identificadas como esenciales para el desarrollo sostenible, la competitividad global y la autonomía estratégica de la Unión Europea.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Definidos en el Reglamento (UE) 2024/795 (Reglamento STEP), que busca priorizar inversiones en tecnologías clave que impulsen la transición verde y digital y la biotecnología, y que fortalezcan la resiliencia económica y tecnológica de Europa reduciendo su dependencia del exterior.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El Reglamento STEP ha sido complementado por el Reglamento (UE) 2025/2653 («Reglamento “</a:t>
            </a:r>
            <a:r>
              <a:rPr kumimoji="0" lang="es-E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miniómnibus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” de defensa»)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Comunicaciones de la Comisión C/2024/3209 de 13/05/2024 y C/2025/6798 de 23/12/2025. Notas de orientación sobre la Plataforma de Tecnologías Estratégicas para Europa (STEP) 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El </a:t>
            </a: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gestor del instrumento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analizará que el proyecto sea económica y financieramente viable (Plan de negocio).</a:t>
            </a: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La Agencia de Investigación e Innovación de Castilla-La Mancha </a:t>
            </a:r>
            <a:r>
              <a:rPr kumimoji="0" lang="es-ES" sz="16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(INNOCAM)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analizará a través de comités científicos y técnicos la adecuación tecnológica de los proyectos a STEP.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84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>
            <a:extLst>
              <a:ext uri="{FF2B5EF4-FFF2-40B4-BE49-F238E27FC236}">
                <a16:creationId xmlns:a16="http://schemas.microsoft.com/office/drawing/2014/main" id="{FD27DE89-DC80-6A98-E5D8-7D788F002252}"/>
              </a:ext>
            </a:extLst>
          </p:cNvPr>
          <p:cNvSpPr/>
          <p:nvPr/>
        </p:nvSpPr>
        <p:spPr>
          <a:xfrm>
            <a:off x="272480" y="1340768"/>
            <a:ext cx="95050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rgbClr val="0033CC"/>
                </a:solidFill>
                <a:latin typeface="+mn-lt"/>
                <a:cs typeface="+mn-cs"/>
              </a:rPr>
              <a:t>En el Comité de Seguimiento de 13 de febrero de 2025 se presentó la Evaluación ex ante para la puesta en marcha de los Instrumentos Financieros STEP en Castilla-La Mancha.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2400" dirty="0">
              <a:solidFill>
                <a:srgbClr val="0033CC"/>
              </a:solidFill>
              <a:latin typeface="+mn-lt"/>
              <a:cs typeface="+mn-cs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rgbClr val="0033CC"/>
                </a:solidFill>
                <a:latin typeface="+mn-lt"/>
                <a:cs typeface="+mn-cs"/>
              </a:rPr>
              <a:t>La distribución entre los Instrumentos Financieros de Préstamos y de Capital y </a:t>
            </a:r>
            <a:r>
              <a:rPr lang="es-ES" sz="2400" dirty="0" err="1">
                <a:solidFill>
                  <a:srgbClr val="0033CC"/>
                </a:solidFill>
                <a:latin typeface="+mn-lt"/>
                <a:cs typeface="+mn-cs"/>
              </a:rPr>
              <a:t>Cuasicapital</a:t>
            </a:r>
            <a:r>
              <a:rPr lang="es-ES" sz="2400" dirty="0">
                <a:solidFill>
                  <a:srgbClr val="0033CC"/>
                </a:solidFill>
                <a:latin typeface="+mn-lt"/>
                <a:cs typeface="+mn-cs"/>
              </a:rPr>
              <a:t> es la siguiente: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2400" dirty="0">
              <a:solidFill>
                <a:srgbClr val="0033CC"/>
              </a:solidFill>
              <a:latin typeface="+mn-lt"/>
              <a:cs typeface="+mn-cs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2400" dirty="0">
              <a:solidFill>
                <a:srgbClr val="0033CC"/>
              </a:solidFill>
              <a:latin typeface="+mn-lt"/>
              <a:cs typeface="+mn-cs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2400" dirty="0">
              <a:solidFill>
                <a:srgbClr val="0033CC"/>
              </a:solidFill>
              <a:latin typeface="+mn-lt"/>
              <a:cs typeface="+mn-cs"/>
            </a:endParaRP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52F03840-F4B6-5CE5-9914-36A513145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823955"/>
              </p:ext>
            </p:extLst>
          </p:nvPr>
        </p:nvGraphicFramePr>
        <p:xfrm>
          <a:off x="1064568" y="3861928"/>
          <a:ext cx="7920880" cy="2447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>
                  <a:extLst>
                    <a:ext uri="{9D8B030D-6E8A-4147-A177-3AD203B41FA5}">
                      <a16:colId xmlns:a16="http://schemas.microsoft.com/office/drawing/2014/main" val="135755554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327726799"/>
                    </a:ext>
                  </a:extLst>
                </a:gridCol>
              </a:tblGrid>
              <a:tr h="364137"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Instrumento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/>
                        <a:t>Dotación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52064"/>
                  </a:ext>
                </a:extLst>
              </a:tr>
              <a:tr h="8978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800" dirty="0">
                        <a:solidFill>
                          <a:srgbClr val="0033CC"/>
                        </a:solidFill>
                        <a:latin typeface="+mn-lt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dirty="0">
                          <a:solidFill>
                            <a:srgbClr val="0033CC"/>
                          </a:solidFill>
                          <a:latin typeface="+mn-lt"/>
                          <a:cs typeface="+mn-cs"/>
                        </a:rPr>
                        <a:t>IF Préstamos STEP Castilla-La Mancha</a:t>
                      </a:r>
                    </a:p>
                    <a:p>
                      <a:endParaRPr lang="es-ES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dirty="0"/>
                    </a:p>
                    <a:p>
                      <a:pPr algn="r"/>
                      <a:r>
                        <a:rPr lang="es-ES" sz="1800" kern="1200" dirty="0">
                          <a:solidFill>
                            <a:srgbClr val="0033CC"/>
                          </a:solidFill>
                          <a:latin typeface="+mn-lt"/>
                          <a:ea typeface="+mn-ea"/>
                          <a:cs typeface="+mn-cs"/>
                        </a:rPr>
                        <a:t>18.000.000 euros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2542555"/>
                  </a:ext>
                </a:extLst>
              </a:tr>
              <a:tr h="11672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800" dirty="0">
                        <a:solidFill>
                          <a:srgbClr val="0033CC"/>
                        </a:solidFill>
                        <a:latin typeface="+mn-lt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dirty="0">
                          <a:solidFill>
                            <a:srgbClr val="0033CC"/>
                          </a:solidFill>
                          <a:latin typeface="+mn-lt"/>
                          <a:cs typeface="+mn-cs"/>
                        </a:rPr>
                        <a:t>IF Capital y </a:t>
                      </a:r>
                      <a:r>
                        <a:rPr lang="es-ES" sz="1800" dirty="0" err="1">
                          <a:solidFill>
                            <a:srgbClr val="0033CC"/>
                          </a:solidFill>
                          <a:latin typeface="+mn-lt"/>
                          <a:cs typeface="+mn-cs"/>
                        </a:rPr>
                        <a:t>Cuasicapital</a:t>
                      </a:r>
                      <a:r>
                        <a:rPr lang="es-ES" sz="1800" dirty="0">
                          <a:solidFill>
                            <a:srgbClr val="0033CC"/>
                          </a:solidFill>
                          <a:latin typeface="+mn-lt"/>
                          <a:cs typeface="+mn-cs"/>
                        </a:rPr>
                        <a:t> STEP Castilla-La Mancha</a:t>
                      </a:r>
                    </a:p>
                    <a:p>
                      <a:endParaRPr lang="es-ES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s-ES" dirty="0">
                        <a:solidFill>
                          <a:srgbClr val="0033CC"/>
                        </a:solidFill>
                      </a:endParaRPr>
                    </a:p>
                    <a:p>
                      <a:pPr algn="r"/>
                      <a:r>
                        <a:rPr lang="es-ES" dirty="0">
                          <a:solidFill>
                            <a:srgbClr val="0033CC"/>
                          </a:solidFill>
                        </a:rPr>
                        <a:t>42.000.000 euros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6390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8205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B345A9BE-BBA1-53B0-7456-B31493A6A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147887"/>
              </p:ext>
            </p:extLst>
          </p:nvPr>
        </p:nvGraphicFramePr>
        <p:xfrm>
          <a:off x="200471" y="2127631"/>
          <a:ext cx="9505056" cy="2093457"/>
        </p:xfrm>
        <a:graphic>
          <a:graphicData uri="http://schemas.openxmlformats.org/drawingml/2006/table">
            <a:tbl>
              <a:tblPr/>
              <a:tblGrid>
                <a:gridCol w="382387">
                  <a:extLst>
                    <a:ext uri="{9D8B030D-6E8A-4147-A177-3AD203B41FA5}">
                      <a16:colId xmlns:a16="http://schemas.microsoft.com/office/drawing/2014/main" val="3079926540"/>
                    </a:ext>
                  </a:extLst>
                </a:gridCol>
                <a:gridCol w="8002820">
                  <a:extLst>
                    <a:ext uri="{9D8B030D-6E8A-4147-A177-3AD203B41FA5}">
                      <a16:colId xmlns:a16="http://schemas.microsoft.com/office/drawing/2014/main" val="906765934"/>
                    </a:ext>
                  </a:extLst>
                </a:gridCol>
                <a:gridCol w="1119849">
                  <a:extLst>
                    <a:ext uri="{9D8B030D-6E8A-4147-A177-3AD203B41FA5}">
                      <a16:colId xmlns:a16="http://schemas.microsoft.com/office/drawing/2014/main" val="1201336660"/>
                    </a:ext>
                  </a:extLst>
                </a:gridCol>
              </a:tblGrid>
              <a:tr h="893387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OE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C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Tipo Acción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C9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Total Ayuda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C9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0176428"/>
                  </a:ext>
                </a:extLst>
              </a:tr>
              <a:tr h="293351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Ayudas a empresas mediante instrumentos financieros: préstamo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13.800.000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0214115"/>
                  </a:ext>
                </a:extLst>
              </a:tr>
              <a:tr h="306684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1.6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Ayudas a empresas mediante instrumentos financieros: capital y cuasicapital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32.200.000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5534001"/>
                  </a:ext>
                </a:extLst>
              </a:tr>
              <a:tr h="293351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Ayudas a empresas mediante instrumentos financieros en tecnologías limpias y eficientes: préstamo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4.200.000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02184"/>
                  </a:ext>
                </a:extLst>
              </a:tr>
              <a:tr h="306684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2.9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Ayudas a empresas mediante instrumentos financieros en tecnologías limpias y eficientes: capital y </a:t>
                      </a:r>
                      <a:r>
                        <a:rPr lang="es-ES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cuasicapital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9.800.000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91908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BCD7E586-D1FF-28C3-0B77-3B028F4DD541}"/>
              </a:ext>
            </a:extLst>
          </p:cNvPr>
          <p:cNvSpPr txBox="1"/>
          <p:nvPr/>
        </p:nvSpPr>
        <p:spPr>
          <a:xfrm>
            <a:off x="416496" y="1455167"/>
            <a:ext cx="85439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rgbClr val="0033CC"/>
                </a:solidFill>
                <a:latin typeface="+mn-lt"/>
                <a:cs typeface="+mn-cs"/>
              </a:rPr>
              <a:t>Distribución entre Objetivos específicos y tipo de IIFF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E98D141-93E7-AABB-0F66-E0B105D6FAAF}"/>
              </a:ext>
            </a:extLst>
          </p:cNvPr>
          <p:cNvSpPr txBox="1"/>
          <p:nvPr/>
        </p:nvSpPr>
        <p:spPr>
          <a:xfrm>
            <a:off x="397294" y="4869160"/>
            <a:ext cx="957706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rgbClr val="0033CC"/>
                </a:solidFill>
                <a:latin typeface="Calibri" panose="020F0502020204030204" pitchFamily="34" charset="0"/>
              </a:rPr>
              <a:t>IF Préstamos (Gestión directa) </a:t>
            </a:r>
            <a:r>
              <a:rPr lang="es-ES" sz="2000" b="0" i="0" u="none" strike="noStrike" baseline="0" dirty="0">
                <a:solidFill>
                  <a:srgbClr val="0033CC"/>
                </a:solidFill>
                <a:latin typeface="Calibri" panose="020F0502020204030204" pitchFamily="34" charset="0"/>
              </a:rPr>
              <a:t>(18M</a:t>
            </a:r>
            <a:r>
              <a:rPr lang="es-ES" sz="2000" dirty="0">
                <a:solidFill>
                  <a:srgbClr val="0033CC"/>
                </a:solidFill>
                <a:latin typeface="Calibri" panose="020F0502020204030204" pitchFamily="34" charset="0"/>
              </a:rPr>
              <a:t>€) (30%)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0" i="0" u="none" strike="noStrike" baseline="0" dirty="0">
                <a:solidFill>
                  <a:srgbClr val="0033CC"/>
                </a:solidFill>
                <a:latin typeface="Calibri" panose="020F0502020204030204" pitchFamily="34" charset="0"/>
              </a:rPr>
              <a:t>IF C</a:t>
            </a:r>
            <a:r>
              <a:rPr lang="es-ES" sz="2000" dirty="0">
                <a:solidFill>
                  <a:srgbClr val="0033CC"/>
                </a:solidFill>
                <a:latin typeface="Calibri" panose="020F0502020204030204" pitchFamily="34" charset="0"/>
              </a:rPr>
              <a:t>apital y </a:t>
            </a:r>
            <a:r>
              <a:rPr lang="es-ES" sz="2000" dirty="0" err="1">
                <a:solidFill>
                  <a:srgbClr val="0033CC"/>
                </a:solidFill>
                <a:latin typeface="Calibri" panose="020F0502020204030204" pitchFamily="34" charset="0"/>
              </a:rPr>
              <a:t>cuasicapital</a:t>
            </a:r>
            <a:r>
              <a:rPr lang="es-ES" sz="2000" dirty="0">
                <a:solidFill>
                  <a:srgbClr val="0033CC"/>
                </a:solidFill>
                <a:latin typeface="Calibri" panose="020F0502020204030204" pitchFamily="34" charset="0"/>
              </a:rPr>
              <a:t> (Gestión delegada) </a:t>
            </a:r>
            <a:r>
              <a:rPr lang="es-ES" sz="2000" b="0" i="0" u="none" strike="noStrike" baseline="0" dirty="0">
                <a:solidFill>
                  <a:srgbClr val="0033CC"/>
                </a:solidFill>
                <a:latin typeface="Calibri" panose="020F0502020204030204" pitchFamily="34" charset="0"/>
              </a:rPr>
              <a:t>(42M</a:t>
            </a:r>
            <a:r>
              <a:rPr lang="es-ES" sz="2000" dirty="0">
                <a:solidFill>
                  <a:srgbClr val="0033CC"/>
                </a:solidFill>
                <a:latin typeface="Calibri" panose="020F0502020204030204" pitchFamily="34" charset="0"/>
              </a:rPr>
              <a:t>€) (70%) </a:t>
            </a:r>
          </a:p>
        </p:txBody>
      </p:sp>
    </p:spTree>
    <p:extLst>
      <p:ext uri="{BB962C8B-B14F-4D97-AF65-F5344CB8AC3E}">
        <p14:creationId xmlns:p14="http://schemas.microsoft.com/office/powerpoint/2010/main" val="284525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53C752-29EC-8838-154C-15B1D98C5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7579" y="1412776"/>
            <a:ext cx="8349877" cy="4506292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algn="just"/>
            <a:r>
              <a:rPr lang="es-ES" dirty="0">
                <a:solidFill>
                  <a:srgbClr val="0033CC"/>
                </a:solidFill>
              </a:rPr>
              <a:t>INSTRUMENTO FINANCIERO DE PRÉSTAMOS</a:t>
            </a:r>
          </a:p>
          <a:p>
            <a:pPr algn="just"/>
            <a:endParaRPr lang="es-ES" dirty="0">
              <a:solidFill>
                <a:srgbClr val="0033CC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Se crea un Instrumento Financiero de Préstamos gestionado directamente por el Instituto de Finanzas de Castilla-La Mancha.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La Estrategia de Inversión se aprueba por el C.A. del IFCLM el 20 de marzo de 2026.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Según lo establecido en el Art.40.1.d) del Reglamento (UE) 2021/1060, el Comité de Seguimiento examinará: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algn="just"/>
            <a:r>
              <a:rPr lang="es-ES" i="1" dirty="0">
                <a:solidFill>
                  <a:srgbClr val="0033CC"/>
                </a:solidFill>
              </a:rPr>
              <a:t>“los elementos de la evaluación ex ante enumerados en el artículo 58, apartado 3, y en el documento de estrategia al que se refiere el artículo 59, apartado 1.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43965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7C9FA5-2D5D-6065-7106-C9210A018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6496" y="980728"/>
            <a:ext cx="9073008" cy="4509120"/>
          </a:xfrm>
        </p:spPr>
        <p:txBody>
          <a:bodyPr/>
          <a:lstStyle/>
          <a:p>
            <a:pPr algn="just"/>
            <a:endParaRPr lang="es-ES" sz="1600" dirty="0">
              <a:solidFill>
                <a:srgbClr val="0033CC"/>
              </a:solidFill>
            </a:endParaRPr>
          </a:p>
          <a:p>
            <a:pPr algn="just"/>
            <a:endParaRPr lang="es-ES" sz="1600" dirty="0">
              <a:solidFill>
                <a:srgbClr val="0033CC"/>
              </a:solidFill>
            </a:endParaRPr>
          </a:p>
          <a:p>
            <a:pPr algn="just"/>
            <a:endParaRPr lang="es-ES" sz="1600" dirty="0">
              <a:solidFill>
                <a:srgbClr val="0033CC"/>
              </a:solidFill>
            </a:endParaRPr>
          </a:p>
          <a:p>
            <a:pPr algn="ctr"/>
            <a:r>
              <a:rPr lang="es-ES" sz="1600" dirty="0">
                <a:solidFill>
                  <a:srgbClr val="0033CC"/>
                </a:solidFill>
              </a:rPr>
              <a:t>ANEXO X </a:t>
            </a:r>
          </a:p>
          <a:p>
            <a:pPr algn="ctr"/>
            <a:endParaRPr lang="es-ES" sz="1600" dirty="0">
              <a:solidFill>
                <a:srgbClr val="0033CC"/>
              </a:solidFill>
            </a:endParaRP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2. Elementos necesarios del documento o documentos de estrategia mencionados en el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artículo 59, apartado 1: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a) la estrategia o política de inversión del instrumento financiero, las condiciones generales de los productos de deuda previstos, los perceptores a los que van dirigidos y las acciones que se van a apoyar;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b) un plan empresarial o documentos equivalentes para el instrumento financiero que vaya a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ejecutarse, con inclusión del efecto multiplicador estimado a que se refiere el artículo 58;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c) la utilización y la reutilización de los recursos atribuibles a la ayuda de los Fondos conforme a lo dispuesto en los artículos 60 y 62;</a:t>
            </a:r>
          </a:p>
          <a:p>
            <a:pPr algn="just"/>
            <a:r>
              <a:rPr lang="es-ES" sz="1600" dirty="0">
                <a:solidFill>
                  <a:srgbClr val="0033CC"/>
                </a:solidFill>
              </a:rPr>
              <a:t>d) el seguimiento y la elaboración de informes de la ejecución del instrumento financiero para garantizar el cumplimiento de lo dispuesto en los artículos 42 y 50.</a:t>
            </a:r>
          </a:p>
        </p:txBody>
      </p:sp>
    </p:spTree>
    <p:extLst>
      <p:ext uri="{BB962C8B-B14F-4D97-AF65-F5344CB8AC3E}">
        <p14:creationId xmlns:p14="http://schemas.microsoft.com/office/powerpoint/2010/main" val="1646366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F6A6C4-B876-2AFC-9C37-9A33287CE5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680" y="1628800"/>
            <a:ext cx="5961395" cy="40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75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362D555D-198A-A95A-73A6-88A9EF62A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44" y="1844824"/>
            <a:ext cx="9309711" cy="339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88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B6BFD0C5-7E70-957B-C40D-5779A1273DBB}"/>
              </a:ext>
            </a:extLst>
          </p:cNvPr>
          <p:cNvSpPr txBox="1"/>
          <p:nvPr/>
        </p:nvSpPr>
        <p:spPr>
          <a:xfrm>
            <a:off x="344488" y="126876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33CC"/>
                </a:solidFill>
                <a:latin typeface="Calibri" panose="020F0502020204030204" pitchFamily="34" charset="0"/>
              </a:rPr>
              <a:t>En el apartado 2 Estrategia de Inversión se recogen las características del Instrumento: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E39EEC7-7174-4554-EC15-2494E4C9D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720" y="2082746"/>
            <a:ext cx="4673510" cy="461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170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D1E29C6-2280-5CD1-EE73-03AC29BB3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601" y="1700808"/>
            <a:ext cx="6258798" cy="398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705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7BFA85-A8DB-EDA2-F539-07EC7E7B6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074" y="1340768"/>
            <a:ext cx="6277851" cy="5363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400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CBFF389-B59E-55FD-32B3-D46354F25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306" y="1916832"/>
            <a:ext cx="7317387" cy="425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13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F2F9597-49E3-6C71-35B6-C48ACA79131F}"/>
              </a:ext>
            </a:extLst>
          </p:cNvPr>
          <p:cNvSpPr txBox="1"/>
          <p:nvPr/>
        </p:nvSpPr>
        <p:spPr>
          <a:xfrm>
            <a:off x="344488" y="1196752"/>
            <a:ext cx="9217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rgbClr val="0033CC"/>
                </a:solidFill>
              </a:rPr>
              <a:t>En el punto 3 se recoge el Plan empresarial con los supuestos empleados para realizar la modelización del Instrumento y la propia modelización: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E386AE-A5CD-13E5-1B7A-9A1D178A3C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6776" y="1880920"/>
            <a:ext cx="4054006" cy="4860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588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C706BB5-DCF4-9CC4-787A-50DA75BE2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80" y="1844824"/>
            <a:ext cx="8974562" cy="346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72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B7EA4E-71E3-2BF4-D941-FE52E2BC8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950" y="0"/>
            <a:ext cx="8420100" cy="1500187"/>
          </a:xfrm>
        </p:spPr>
        <p:txBody>
          <a:bodyPr/>
          <a:lstStyle/>
          <a:p>
            <a:r>
              <a:rPr lang="es-ES" dirty="0">
                <a:solidFill>
                  <a:srgbClr val="0033CC"/>
                </a:solidFill>
              </a:rPr>
              <a:t>El punto 4 recoge la Utilización y reutilización de los fondos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C2804ED-7F68-5338-E7B1-58C1F352C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632" y="1500187"/>
            <a:ext cx="5890362" cy="2904836"/>
          </a:xfrm>
          <a:prstGeom prst="rect">
            <a:avLst/>
          </a:prstGeom>
        </p:spPr>
      </p:pic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93FEA62C-27BC-E0E9-450A-991C54053C10}"/>
              </a:ext>
            </a:extLst>
          </p:cNvPr>
          <p:cNvSpPr txBox="1">
            <a:spLocks/>
          </p:cNvSpPr>
          <p:nvPr/>
        </p:nvSpPr>
        <p:spPr>
          <a:xfrm>
            <a:off x="742950" y="4564080"/>
            <a:ext cx="8420100" cy="2904836"/>
          </a:xfrm>
          <a:prstGeom prst="rect">
            <a:avLst/>
          </a:prstGeom>
        </p:spPr>
        <p:txBody>
          <a:bodyPr anchor="b"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4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s-ES" kern="0" dirty="0">
                <a:solidFill>
                  <a:srgbClr val="0033CC"/>
                </a:solidFill>
              </a:rPr>
              <a:t>Y en el punto 5 se recogen los modelos para seguimiento y elaboración de informes de la ejecución del instrumento financiero.</a:t>
            </a:r>
          </a:p>
          <a:p>
            <a:endParaRPr lang="es-ES" kern="0" dirty="0">
              <a:solidFill>
                <a:srgbClr val="0033CC"/>
              </a:solidFill>
            </a:endParaRPr>
          </a:p>
          <a:p>
            <a:pPr algn="just"/>
            <a:r>
              <a:rPr lang="es-ES" dirty="0">
                <a:solidFill>
                  <a:srgbClr val="0033CC"/>
                </a:solidFill>
              </a:rPr>
              <a:t>Una vez presentada la Estrategia de Inversión al Comité de Seguimiento se publicará la convocatoria en la web del Instituto de Finanzas y comenzará la ejecución del Instrumento.</a:t>
            </a:r>
          </a:p>
          <a:p>
            <a:endParaRPr lang="es-ES" kern="0" dirty="0">
              <a:solidFill>
                <a:srgbClr val="0033CC"/>
              </a:solidFill>
            </a:endParaRPr>
          </a:p>
          <a:p>
            <a:endParaRPr lang="es-ES" kern="0" dirty="0">
              <a:solidFill>
                <a:srgbClr val="0033CC"/>
              </a:solidFill>
            </a:endParaRPr>
          </a:p>
          <a:p>
            <a:endParaRPr lang="es-ES" kern="0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3121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7F942E-DC21-58C2-133F-EC694BFC62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4508" y="1196752"/>
            <a:ext cx="8856984" cy="5400600"/>
          </a:xfrm>
        </p:spPr>
        <p:txBody>
          <a:bodyPr/>
          <a:lstStyle/>
          <a:p>
            <a:pPr algn="just"/>
            <a:r>
              <a:rPr lang="es-ES" dirty="0">
                <a:solidFill>
                  <a:srgbClr val="0033CC"/>
                </a:solidFill>
              </a:rPr>
              <a:t>INSTRUMENTO FINANCIERO DE CAPITAL Y CUASICAPITAL</a:t>
            </a:r>
          </a:p>
          <a:p>
            <a:pPr algn="just"/>
            <a:endParaRPr lang="es-ES" dirty="0">
              <a:solidFill>
                <a:srgbClr val="0033CC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En cuanto al Instrumento Financiero de Capital y </a:t>
            </a:r>
            <a:r>
              <a:rPr lang="es-ES" dirty="0" err="1">
                <a:solidFill>
                  <a:srgbClr val="0033CC"/>
                </a:solidFill>
              </a:rPr>
              <a:t>Cuasicapital</a:t>
            </a:r>
            <a:r>
              <a:rPr lang="es-ES" dirty="0">
                <a:solidFill>
                  <a:srgbClr val="0033CC"/>
                </a:solidFill>
              </a:rPr>
              <a:t> el CA del IFCLM celebrado el 20 de marzo de 2026 procedió a adjudicarlo a SODICAMAN, aprobando en la misma fecha el Acuerdo de Financiación que contiene todos los elementos necesarios de acuerdo con lo establecido en el Anexo X del Reglamento (UE) 2021/1060.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El CA de SODICAMAN celebrado el 23 de marzo de 2026 aprobó la suscripción del Acuerdo de Financiación.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dirty="0">
              <a:solidFill>
                <a:srgbClr val="0033CC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dirty="0">
                <a:solidFill>
                  <a:srgbClr val="0033CC"/>
                </a:solidFill>
              </a:rPr>
              <a:t>Con la firma del Acuerdo de Financiación se producirá el desembolso del 30% de la asignación al IF de Capital y </a:t>
            </a:r>
            <a:r>
              <a:rPr lang="es-ES" dirty="0" err="1">
                <a:solidFill>
                  <a:srgbClr val="0033CC"/>
                </a:solidFill>
              </a:rPr>
              <a:t>Cuasicapital</a:t>
            </a:r>
            <a:r>
              <a:rPr lang="es-ES" dirty="0">
                <a:solidFill>
                  <a:srgbClr val="0033CC"/>
                </a:solidFill>
              </a:rPr>
              <a:t>, se abrirá la convocatoria y comenzará la ejecución del Instrumento.</a:t>
            </a:r>
          </a:p>
          <a:p>
            <a:pPr algn="just"/>
            <a:endParaRPr lang="es-ES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502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6ED4AB8-1E56-E633-6C9C-BFCBCD114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600" y="1652447"/>
            <a:ext cx="7200800" cy="480053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F300D0D-D920-5436-24B0-91709394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468" y="1628800"/>
            <a:ext cx="9577064" cy="1362075"/>
          </a:xfrm>
        </p:spPr>
        <p:txBody>
          <a:bodyPr/>
          <a:lstStyle/>
          <a:p>
            <a:pPr algn="ctr"/>
            <a:r>
              <a:rPr lang="es-ES" dirty="0"/>
              <a:t>Proyectos en cartera</a:t>
            </a:r>
          </a:p>
        </p:txBody>
      </p:sp>
    </p:spTree>
    <p:extLst>
      <p:ext uri="{BB962C8B-B14F-4D97-AF65-F5344CB8AC3E}">
        <p14:creationId xmlns:p14="http://schemas.microsoft.com/office/powerpoint/2010/main" val="3052867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9523" y="1196752"/>
            <a:ext cx="3259138" cy="1152128"/>
          </a:xfrm>
        </p:spPr>
        <p:txBody>
          <a:bodyPr anchor="b">
            <a:normAutofit fontScale="90000"/>
          </a:bodyPr>
          <a:lstStyle/>
          <a:p>
            <a:pPr>
              <a:defRPr>
                <a:solidFill>
                  <a:srgbClr val="00467F"/>
                </a:solidFill>
              </a:defRPr>
            </a:pPr>
            <a:r>
              <a:rPr lang="es-ES" sz="2400" dirty="0"/>
              <a:t>Proyecto REDCAP (almacenamiento metal‑free)</a:t>
            </a:r>
          </a:p>
        </p:txBody>
      </p:sp>
      <p:graphicFrame>
        <p:nvGraphicFramePr>
          <p:cNvPr id="9" name="Marcador de texto 3">
            <a:extLst>
              <a:ext uri="{FF2B5EF4-FFF2-40B4-BE49-F238E27FC236}">
                <a16:creationId xmlns:a16="http://schemas.microsoft.com/office/drawing/2014/main" id="{6FF809D9-FF7A-C66E-8E1A-A61A2E1B21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3356682"/>
              </p:ext>
            </p:extLst>
          </p:nvPr>
        </p:nvGraphicFramePr>
        <p:xfrm>
          <a:off x="3637505" y="1214168"/>
          <a:ext cx="6258285" cy="5173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097DE3E5-9FB6-2B30-7E95-2C0E78516C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523" y="2348880"/>
            <a:ext cx="2971953" cy="264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925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07B6A-3504-2F6E-B771-BD36BAF44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416" y="1124744"/>
            <a:ext cx="3259138" cy="936104"/>
          </a:xfrm>
        </p:spPr>
        <p:txBody>
          <a:bodyPr anchor="b">
            <a:normAutofit/>
          </a:bodyPr>
          <a:lstStyle/>
          <a:p>
            <a:pPr>
              <a:defRPr>
                <a:solidFill>
                  <a:srgbClr val="00467F"/>
                </a:solidFill>
              </a:defRPr>
            </a:pPr>
            <a:r>
              <a:rPr lang="es-ES" sz="2200" dirty="0">
                <a:solidFill>
                  <a:srgbClr val="00467F"/>
                </a:solidFill>
              </a:rPr>
              <a:t>Proyecto Solar híbrida FV + térmica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EF8E76E9-E5D1-FFFE-A909-150BA22A2C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4262005"/>
              </p:ext>
            </p:extLst>
          </p:nvPr>
        </p:nvGraphicFramePr>
        <p:xfrm>
          <a:off x="3728554" y="1340768"/>
          <a:ext cx="604898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4113EAC1-4AFC-B810-437E-F24CE9EDFE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416" y="2124008"/>
            <a:ext cx="3115432" cy="280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6258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1CFF9-D8DF-4E26-10F2-F1F65BAE5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67A91-B17F-3D83-67AD-6CF88B11EA2D}"/>
              </a:ext>
            </a:extLst>
          </p:cNvPr>
          <p:cNvSpPr txBox="1">
            <a:spLocks/>
          </p:cNvSpPr>
          <p:nvPr/>
        </p:nvSpPr>
        <p:spPr>
          <a:xfrm>
            <a:off x="200472" y="1196752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Proyecto </a:t>
            </a:r>
            <a:r>
              <a:rPr lang="es-ES" sz="2000" b="1" dirty="0"/>
              <a:t>Recubrimientos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avanzados (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HiPIMS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/PVD)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CF853068-6A98-C87C-ACA7-AF66832519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9677967"/>
              </p:ext>
            </p:extLst>
          </p:nvPr>
        </p:nvGraphicFramePr>
        <p:xfrm>
          <a:off x="3459610" y="1196752"/>
          <a:ext cx="632115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FC3DFD39-DF87-EB7A-E5A5-EA21F796B8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7926" y="2564904"/>
            <a:ext cx="3030898" cy="284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30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E9B48-71B3-D014-7DD5-898F4299A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F62594-9FA5-63F8-4666-86E36DA1BB3E}"/>
              </a:ext>
            </a:extLst>
          </p:cNvPr>
          <p:cNvSpPr txBox="1">
            <a:spLocks/>
          </p:cNvSpPr>
          <p:nvPr/>
        </p:nvSpPr>
        <p:spPr>
          <a:xfrm>
            <a:off x="200472" y="1196752"/>
            <a:ext cx="2909074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Plasma frío para curación </a:t>
            </a:r>
            <a:r>
              <a:rPr lang="es-ES" sz="2400" b="1" dirty="0">
                <a:solidFill>
                  <a:schemeClr val="tx2"/>
                </a:solidFill>
              </a:rPr>
              <a:t>úlceras</a:t>
            </a: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crónicas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D407AE5D-C658-7464-258B-F9B6A74344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9161525"/>
              </p:ext>
            </p:extLst>
          </p:nvPr>
        </p:nvGraphicFramePr>
        <p:xfrm>
          <a:off x="3152800" y="1317317"/>
          <a:ext cx="633670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FA7C7E46-3C7D-68D0-8AE4-CEBAD0ED02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472" y="2919877"/>
            <a:ext cx="2909074" cy="237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774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206AC-D084-2BCC-B6E6-408195E44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73918-CA78-98B9-B1A6-BB899C7C269D}"/>
              </a:ext>
            </a:extLst>
          </p:cNvPr>
          <p:cNvSpPr txBox="1">
            <a:spLocks/>
          </p:cNvSpPr>
          <p:nvPr/>
        </p:nvSpPr>
        <p:spPr>
          <a:xfrm>
            <a:off x="128464" y="814092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fármaco para fatiga neurológica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A46F1B24-2FA5-6969-1216-80D7863B42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6507993"/>
              </p:ext>
            </p:extLst>
          </p:nvPr>
        </p:nvGraphicFramePr>
        <p:xfrm>
          <a:off x="3368824" y="1124745"/>
          <a:ext cx="640871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AB3925A0-1C7C-1FBD-2F45-DAF0831B2F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464" y="1976142"/>
            <a:ext cx="2952902" cy="251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06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647FB-671A-BC59-55C5-D3C014907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FC38F0D-C10D-EB30-3360-B39B6C0CFEF0}"/>
              </a:ext>
            </a:extLst>
          </p:cNvPr>
          <p:cNvSpPr txBox="1">
            <a:spLocks/>
          </p:cNvSpPr>
          <p:nvPr/>
        </p:nvSpPr>
        <p:spPr>
          <a:xfrm>
            <a:off x="128464" y="854075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Veterinaria de precisión (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IoT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+ analítica)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DE4B84DC-C67D-BFD9-CD13-4985E34023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275970"/>
              </p:ext>
            </p:extLst>
          </p:nvPr>
        </p:nvGraphicFramePr>
        <p:xfrm>
          <a:off x="3656856" y="1435100"/>
          <a:ext cx="5976664" cy="4946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93BA1896-26D8-AA2A-6A90-9565553DFB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627" y="2020927"/>
            <a:ext cx="3090679" cy="314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795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EC832-8C1C-E36A-154C-0B2E38FD8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CE064-9D4A-22F2-670F-485B1FABEDB5}"/>
              </a:ext>
            </a:extLst>
          </p:cNvPr>
          <p:cNvSpPr txBox="1">
            <a:spLocks/>
          </p:cNvSpPr>
          <p:nvPr/>
        </p:nvSpPr>
        <p:spPr>
          <a:xfrm>
            <a:off x="128464" y="1052736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Intercambio seguro con criptografía </a:t>
            </a:r>
            <a:r>
              <a:rPr kumimoji="0" lang="es-E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post‑cuántica</a:t>
            </a:r>
            <a:endParaRPr kumimoji="0" lang="es-ES" sz="2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7F065E36-69CE-C0D0-178C-A7BD0C2985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1130419"/>
              </p:ext>
            </p:extLst>
          </p:nvPr>
        </p:nvGraphicFramePr>
        <p:xfrm>
          <a:off x="3512840" y="1196752"/>
          <a:ext cx="6192688" cy="5388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78A0D437-54DD-326E-3C1D-FB2B9CD34B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472" y="2214787"/>
            <a:ext cx="2880321" cy="359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510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C00C4-55CE-187D-1B2D-8E160B40C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77634" y="1052736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Fotónica cuántica (fuentes de fotón único)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1E5625AC-90DF-9DA8-A738-6F5BD43CF2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4235767"/>
              </p:ext>
            </p:extLst>
          </p:nvPr>
        </p:nvGraphicFramePr>
        <p:xfrm>
          <a:off x="3224808" y="1268760"/>
          <a:ext cx="648072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5B7D3259-DD12-5B9E-628C-D91BB78F32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201" y="2214787"/>
            <a:ext cx="2786301" cy="337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934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F5CE7-8536-7CC1-A5D2-36C1E83A4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6853" y="980728"/>
            <a:ext cx="3259138" cy="11620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457200" eaLnBrk="0" latinLnBrk="0" hangingPunct="0">
              <a:spcAft>
                <a:spcPts val="600"/>
              </a:spcAft>
              <a:buClrTx/>
              <a:buSzTx/>
              <a:buFontTx/>
              <a:buNone/>
              <a:tabLst/>
              <a:defRPr>
                <a:solidFill>
                  <a:srgbClr val="00467F"/>
                </a:solidFill>
              </a:defRPr>
            </a:pP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Proyecto Wolframio (materia prima crítica)</a:t>
            </a:r>
          </a:p>
        </p:txBody>
      </p:sp>
      <p:graphicFrame>
        <p:nvGraphicFramePr>
          <p:cNvPr id="6" name="Marcador de texto 3">
            <a:extLst>
              <a:ext uri="{FF2B5EF4-FFF2-40B4-BE49-F238E27FC236}">
                <a16:creationId xmlns:a16="http://schemas.microsoft.com/office/drawing/2014/main" id="{7E50AA4C-9E30-794B-FFE1-19329BFADC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2127730"/>
              </p:ext>
            </p:extLst>
          </p:nvPr>
        </p:nvGraphicFramePr>
        <p:xfrm>
          <a:off x="3296816" y="1209155"/>
          <a:ext cx="6336704" cy="54602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7FDD4386-C345-BAB4-8A36-36266825C4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464" y="2767248"/>
            <a:ext cx="3024336" cy="234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791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E020A-CF3E-E568-001F-F255AF289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A2B9048-7B26-9FBB-4E5F-7064DD2C2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8877" y="2593875"/>
            <a:ext cx="5975358" cy="183338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E6DB60E-954D-C6DA-95F0-0641297B6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877" y="1151621"/>
            <a:ext cx="5975358" cy="148035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4A516D44-7A45-4A05-A908-F37531AE04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8877" y="4458336"/>
            <a:ext cx="5975358" cy="242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76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568624" y="2780928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33CC"/>
                </a:solidFill>
              </a:rPr>
              <a:t>Muchas gracias por su atención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64568" y="4293096"/>
            <a:ext cx="789344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0033CC"/>
                </a:solidFill>
              </a:rPr>
              <a:t>Miguel Ángel González Lajas</a:t>
            </a:r>
          </a:p>
          <a:p>
            <a:r>
              <a:rPr lang="es-ES" sz="1400" dirty="0">
                <a:solidFill>
                  <a:srgbClr val="0033CC"/>
                </a:solidFill>
              </a:rPr>
              <a:t>José María Puentes Montero</a:t>
            </a:r>
          </a:p>
          <a:p>
            <a:r>
              <a:rPr lang="es-ES" sz="1400" dirty="0">
                <a:solidFill>
                  <a:srgbClr val="0033CC"/>
                </a:solidFill>
              </a:rPr>
              <a:t>Instituto de Finanzas de Castilla-La Mancha, S.A.</a:t>
            </a:r>
          </a:p>
          <a:p>
            <a:r>
              <a:rPr lang="es-ES" sz="1400" dirty="0">
                <a:solidFill>
                  <a:srgbClr val="0033CC"/>
                </a:solidFill>
              </a:rPr>
              <a:t>C/ Nueva, 4     45001 Toledo</a:t>
            </a:r>
          </a:p>
          <a:p>
            <a:r>
              <a:rPr lang="es-ES" sz="1400" dirty="0" err="1">
                <a:solidFill>
                  <a:srgbClr val="0033CC"/>
                </a:solidFill>
              </a:rPr>
              <a:t>Tfno</a:t>
            </a:r>
            <a:r>
              <a:rPr lang="es-ES" sz="1400" dirty="0">
                <a:solidFill>
                  <a:srgbClr val="0033CC"/>
                </a:solidFill>
              </a:rPr>
              <a:t>: 925 28 31 66</a:t>
            </a:r>
          </a:p>
          <a:p>
            <a:r>
              <a:rPr lang="es-ES" sz="1400" dirty="0">
                <a:solidFill>
                  <a:srgbClr val="0033CC"/>
                </a:solidFill>
              </a:rPr>
              <a:t>Correos: </a:t>
            </a:r>
            <a:r>
              <a:rPr lang="es-ES" sz="1400" dirty="0">
                <a:solidFill>
                  <a:srgbClr val="0033CC"/>
                </a:solidFill>
                <a:hlinkClick r:id="rId2"/>
              </a:rPr>
              <a:t>jmpuentes@ifclm.es</a:t>
            </a:r>
            <a:r>
              <a:rPr lang="es-ES" sz="1400" dirty="0">
                <a:solidFill>
                  <a:srgbClr val="0033CC"/>
                </a:solidFill>
              </a:rPr>
              <a:t> </a:t>
            </a:r>
            <a:r>
              <a:rPr lang="es-ES" sz="1400" dirty="0">
                <a:solidFill>
                  <a:srgbClr val="0033CC"/>
                </a:solidFill>
                <a:hlinkClick r:id="rId3"/>
              </a:rPr>
              <a:t>magonzalez@ifclm.es</a:t>
            </a:r>
            <a:endParaRPr lang="es-ES" sz="1400" dirty="0">
              <a:solidFill>
                <a:srgbClr val="0033CC"/>
              </a:solidFill>
            </a:endParaRPr>
          </a:p>
          <a:p>
            <a:endParaRPr lang="es-ES" sz="1400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51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d5059f-1a26-43c0-a3ec-217881a2d30b" xsi:nil="true"/>
    <lcf76f155ced4ddcb4097134ff3c332f xmlns="170dbcaa-3327-457a-80a4-d094efbfd94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D1A1784796CD842B799C4845F680C3E" ma:contentTypeVersion="13" ma:contentTypeDescription="Crear nuevo documento." ma:contentTypeScope="" ma:versionID="89b176f18fb40d5a0c424c34c511d224">
  <xsd:schema xmlns:xsd="http://www.w3.org/2001/XMLSchema" xmlns:xs="http://www.w3.org/2001/XMLSchema" xmlns:p="http://schemas.microsoft.com/office/2006/metadata/properties" xmlns:ns2="170dbcaa-3327-457a-80a4-d094efbfd94f" xmlns:ns3="16d5059f-1a26-43c0-a3ec-217881a2d30b" targetNamespace="http://schemas.microsoft.com/office/2006/metadata/properties" ma:root="true" ma:fieldsID="ccd6ad34500b9b5778954ab668632fb4" ns2:_="" ns3:_="">
    <xsd:import namespace="170dbcaa-3327-457a-80a4-d094efbfd94f"/>
    <xsd:import namespace="16d5059f-1a26-43c0-a3ec-217881a2d3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0dbcaa-3327-457a-80a4-d094efbfd9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Etiquetas de imagen" ma:readOnly="false" ma:fieldId="{5cf76f15-5ced-4ddc-b409-7134ff3c332f}" ma:taxonomyMulti="true" ma:sspId="da883893-bd23-4109-b52d-68fc3a543b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d5059f-1a26-43c0-a3ec-217881a2d30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dcc6b92b-d060-4339-806a-e45173ac7da7}" ma:internalName="TaxCatchAll" ma:showField="CatchAllData" ma:web="16d5059f-1a26-43c0-a3ec-217881a2d3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674E9A-692B-4AFD-9242-99900EF2309B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ac1f4c24-26aa-4155-b47a-2f01a0c91bf1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DC5DA35-0385-4694-A6D5-3B48C4A45E9F}"/>
</file>

<file path=customXml/itemProps3.xml><?xml version="1.0" encoding="utf-8"?>
<ds:datastoreItem xmlns:ds="http://schemas.openxmlformats.org/officeDocument/2006/customXml" ds:itemID="{956A0113-0F3A-493B-8AB5-BB7549A004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9920</TotalTime>
  <Words>1501</Words>
  <Application>Microsoft Office PowerPoint</Application>
  <PresentationFormat>A4 (210 x 297 mm)</PresentationFormat>
  <Paragraphs>165</Paragraphs>
  <Slides>28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Amasis MT Pro</vt:lpstr>
      <vt:lpstr>Arial</vt:lpstr>
      <vt:lpstr>Calibri</vt:lpstr>
      <vt:lpstr>EUAlbertina</vt:lpstr>
      <vt:lpstr>1_Diseño predeterminado</vt:lpstr>
      <vt:lpstr>2_Diseño personalizado</vt:lpstr>
      <vt:lpstr>1_Diseño personalizado</vt:lpstr>
      <vt:lpstr>Diseño personalizado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Proyectos en cartera</vt:lpstr>
      <vt:lpstr>Proyecto REDCAP (almacenamiento metal‑free)</vt:lpstr>
      <vt:lpstr>Proyecto Solar híbrida FV + térmica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icmf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finanzas</dc:creator>
  <cp:lastModifiedBy>Miguel Ángel González Lajas - Instituto de Finanzas</cp:lastModifiedBy>
  <cp:revision>781</cp:revision>
  <cp:lastPrinted>2020-03-04T12:42:05Z</cp:lastPrinted>
  <dcterms:created xsi:type="dcterms:W3CDTF">2016-04-18T08:52:23Z</dcterms:created>
  <dcterms:modified xsi:type="dcterms:W3CDTF">2026-05-04T07:51:32Z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0x0101006D1A1784796CD842B799C4845F680C3E</vt:lpwstr>
  </property>
  <property fmtid="{D5CDD505-2E9C-101B-9397-08002B2CF9AE}" pid="3" name="MediaServiceImageTags">
    <vt:lpwstr/>
  </property>
</Properties>
</file>