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9.jpg" ContentType="image/jpg"/>
  <Override PartName="/ppt/media/image41.jpg" ContentType="image/jpg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0" r:id="rId4"/>
    <p:sldMasterId id="2147483732" r:id="rId5"/>
    <p:sldMasterId id="2147483744" r:id="rId6"/>
    <p:sldMasterId id="2147483756" r:id="rId7"/>
    <p:sldMasterId id="2147483768" r:id="rId8"/>
    <p:sldMasterId id="2147483660" r:id="rId9"/>
    <p:sldMasterId id="2147483672" r:id="rId10"/>
    <p:sldMasterId id="2147483684" r:id="rId11"/>
    <p:sldMasterId id="2147483696" r:id="rId12"/>
    <p:sldMasterId id="2147483790" r:id="rId13"/>
    <p:sldMasterId id="2147483708" r:id="rId14"/>
  </p:sldMasterIdLst>
  <p:notesMasterIdLst>
    <p:notesMasterId r:id="rId28"/>
  </p:notesMasterIdLst>
  <p:sldIdLst>
    <p:sldId id="26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7" r:id="rId24"/>
    <p:sldId id="265" r:id="rId25"/>
    <p:sldId id="268" r:id="rId26"/>
    <p:sldId id="269" r:id="rId27"/>
  </p:sldIdLst>
  <p:sldSz cx="14630400" cy="8229600"/>
  <p:notesSz cx="8229600" cy="14630400"/>
  <p:embeddedFontLst>
    <p:embeddedFont>
      <p:font typeface="Gilda Display" panose="020B0604020202020204" charset="0"/>
      <p:regular r:id="rId29"/>
    </p:embeddedFont>
    <p:embeddedFont>
      <p:font typeface="Inter" panose="020B0604020202020204" charset="0"/>
      <p:regular r:id="rId30"/>
    </p:embeddedFont>
    <p:embeddedFont>
      <p:font typeface="Palatino Linotype" panose="02040502050505030304" pitchFamily="18" charset="0"/>
      <p:regular r:id="rId31"/>
      <p:bold r:id="rId32"/>
      <p:italic r:id="rId33"/>
      <p:boldItalic r:id="rId34"/>
    </p:embeddedFont>
    <p:embeddedFont>
      <p:font typeface="Segoe UI Light" panose="020B0502040204020203" pitchFamily="34" charset="0"/>
      <p:regular r:id="rId35"/>
      <p:italic r:id="rId36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C56"/>
    <a:srgbClr val="001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C997D-B506-4072-88ED-4D6BCF18663A}" v="42" dt="2026-05-04T07:57:35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447" autoAdjust="0"/>
  </p:normalViewPr>
  <p:slideViewPr>
    <p:cSldViewPr snapToGrid="0" snapToObjects="1">
      <p:cViewPr varScale="1">
        <p:scale>
          <a:sx n="47" d="100"/>
          <a:sy n="47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21" Type="http://schemas.openxmlformats.org/officeDocument/2006/relationships/slide" Target="slides/slide7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font" Target="fonts/font1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Rodríguez" userId="1ab8f189-25aa-429d-b345-2140f3d257da" providerId="ADAL" clId="{2C3AF3A8-B651-4B9F-A586-404E1C5F0C16}"/>
    <pc:docChg chg="custSel modSld">
      <pc:chgData name="Gloria Rodríguez" userId="1ab8f189-25aa-429d-b345-2140f3d257da" providerId="ADAL" clId="{2C3AF3A8-B651-4B9F-A586-404E1C5F0C16}" dt="2026-05-04T08:52:10.889" v="1166" actId="1076"/>
      <pc:docMkLst>
        <pc:docMk/>
      </pc:docMkLst>
      <pc:sldChg chg="addSp delSp modSp mod">
        <pc:chgData name="Gloria Rodríguez" userId="1ab8f189-25aa-429d-b345-2140f3d257da" providerId="ADAL" clId="{2C3AF3A8-B651-4B9F-A586-404E1C5F0C16}" dt="2026-05-04T07:57:31.268" v="1045" actId="1076"/>
        <pc:sldMkLst>
          <pc:docMk/>
          <pc:sldMk cId="0" sldId="257"/>
        </pc:sldMkLst>
        <pc:spChg chg="add mod">
          <ac:chgData name="Gloria Rodríguez" userId="1ab8f189-25aa-429d-b345-2140f3d257da" providerId="ADAL" clId="{2C3AF3A8-B651-4B9F-A586-404E1C5F0C16}" dt="2026-05-04T07:41:07.427" v="75" actId="1076"/>
          <ac:spMkLst>
            <pc:docMk/>
            <pc:sldMk cId="0" sldId="257"/>
            <ac:spMk id="2" creationId="{E559227D-454E-B43C-38D0-A1B2FA2BF59E}"/>
          </ac:spMkLst>
        </pc:spChg>
        <pc:spChg chg="add del mod">
          <ac:chgData name="Gloria Rodríguez" userId="1ab8f189-25aa-429d-b345-2140f3d257da" providerId="ADAL" clId="{2C3AF3A8-B651-4B9F-A586-404E1C5F0C16}" dt="2026-05-04T07:43:17.866" v="185" actId="478"/>
          <ac:spMkLst>
            <pc:docMk/>
            <pc:sldMk cId="0" sldId="257"/>
            <ac:spMk id="3" creationId="{AF03FA0D-145A-9FEE-2418-0ACF28165BFD}"/>
          </ac:spMkLst>
        </pc:spChg>
        <pc:spChg chg="mod">
          <ac:chgData name="Gloria Rodríguez" userId="1ab8f189-25aa-429d-b345-2140f3d257da" providerId="ADAL" clId="{2C3AF3A8-B651-4B9F-A586-404E1C5F0C16}" dt="2026-05-04T07:47:42.517" v="547" actId="1035"/>
          <ac:spMkLst>
            <pc:docMk/>
            <pc:sldMk cId="0" sldId="257"/>
            <ac:spMk id="6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7:42.517" v="547" actId="1035"/>
          <ac:spMkLst>
            <pc:docMk/>
            <pc:sldMk cId="0" sldId="257"/>
            <ac:spMk id="7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7:42.517" v="547" actId="1035"/>
          <ac:spMkLst>
            <pc:docMk/>
            <pc:sldMk cId="0" sldId="257"/>
            <ac:spMk id="9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5:02.987" v="330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39:18.763" v="0"/>
          <ac:spMkLst>
            <pc:docMk/>
            <pc:sldMk cId="0" sldId="257"/>
            <ac:spMk id="11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7:42.517" v="547" actId="1035"/>
          <ac:spMkLst>
            <pc:docMk/>
            <pc:sldMk cId="0" sldId="257"/>
            <ac:spMk id="12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7:42.517" v="547" actId="1035"/>
          <ac:spMkLst>
            <pc:docMk/>
            <pc:sldMk cId="0" sldId="257"/>
            <ac:spMk id="13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39:30.625" v="2"/>
          <ac:spMkLst>
            <pc:docMk/>
            <pc:sldMk cId="0" sldId="257"/>
            <ac:spMk id="14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7:59.033" v="550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7:55.973" v="549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8:03.001" v="551" actId="107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8:06.763" v="552" actId="1076"/>
          <ac:spMkLst>
            <pc:docMk/>
            <pc:sldMk cId="0" sldId="257"/>
            <ac:spMk id="18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1:55.637" v="173"/>
          <ac:spMkLst>
            <pc:docMk/>
            <pc:sldMk cId="0" sldId="257"/>
            <ac:spMk id="19" creationId="{00000000-0000-0000-0000-000000000000}"/>
          </ac:spMkLst>
        </pc:spChg>
        <pc:spChg chg="del mod">
          <ac:chgData name="Gloria Rodríguez" userId="1ab8f189-25aa-429d-b345-2140f3d257da" providerId="ADAL" clId="{2C3AF3A8-B651-4B9F-A586-404E1C5F0C16}" dt="2026-05-04T07:40:56.653" v="73" actId="478"/>
          <ac:spMkLst>
            <pc:docMk/>
            <pc:sldMk cId="0" sldId="257"/>
            <ac:spMk id="20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7:42.517" v="547" actId="1035"/>
          <ac:spMkLst>
            <pc:docMk/>
            <pc:sldMk cId="0" sldId="257"/>
            <ac:spMk id="21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2:07.803" v="175"/>
          <ac:spMkLst>
            <pc:docMk/>
            <pc:sldMk cId="0" sldId="257"/>
            <ac:spMk id="22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7:45:00.487" v="329" actId="1076"/>
          <ac:spMkLst>
            <pc:docMk/>
            <pc:sldMk cId="0" sldId="257"/>
            <ac:spMk id="23" creationId="{00000000-0000-0000-0000-000000000000}"/>
          </ac:spMkLst>
        </pc:spChg>
        <pc:spChg chg="del">
          <ac:chgData name="Gloria Rodríguez" userId="1ab8f189-25aa-429d-b345-2140f3d257da" providerId="ADAL" clId="{2C3AF3A8-B651-4B9F-A586-404E1C5F0C16}" dt="2026-05-04T07:42:44.638" v="178" actId="478"/>
          <ac:spMkLst>
            <pc:docMk/>
            <pc:sldMk cId="0" sldId="257"/>
            <ac:spMk id="24" creationId="{00000000-0000-0000-0000-000000000000}"/>
          </ac:spMkLst>
        </pc:spChg>
        <pc:spChg chg="del">
          <ac:chgData name="Gloria Rodríguez" userId="1ab8f189-25aa-429d-b345-2140f3d257da" providerId="ADAL" clId="{2C3AF3A8-B651-4B9F-A586-404E1C5F0C16}" dt="2026-05-04T07:42:53.780" v="180" actId="478"/>
          <ac:spMkLst>
            <pc:docMk/>
            <pc:sldMk cId="0" sldId="257"/>
            <ac:spMk id="25" creationId="{00000000-0000-0000-0000-000000000000}"/>
          </ac:spMkLst>
        </pc:spChg>
        <pc:spChg chg="del">
          <ac:chgData name="Gloria Rodríguez" userId="1ab8f189-25aa-429d-b345-2140f3d257da" providerId="ADAL" clId="{2C3AF3A8-B651-4B9F-A586-404E1C5F0C16}" dt="2026-05-04T07:42:55.742" v="181" actId="478"/>
          <ac:spMkLst>
            <pc:docMk/>
            <pc:sldMk cId="0" sldId="257"/>
            <ac:spMk id="26" creationId="{00000000-0000-0000-0000-000000000000}"/>
          </ac:spMkLst>
        </pc:spChg>
        <pc:spChg chg="add mod">
          <ac:chgData name="Gloria Rodríguez" userId="1ab8f189-25aa-429d-b345-2140f3d257da" providerId="ADAL" clId="{2C3AF3A8-B651-4B9F-A586-404E1C5F0C16}" dt="2026-05-04T07:47:42.517" v="547" actId="1035"/>
          <ac:spMkLst>
            <pc:docMk/>
            <pc:sldMk cId="0" sldId="257"/>
            <ac:spMk id="27" creationId="{2D1FBC15-5814-ED59-55E7-3A1C930942C7}"/>
          </ac:spMkLst>
        </pc:spChg>
        <pc:spChg chg="add mod">
          <ac:chgData name="Gloria Rodríguez" userId="1ab8f189-25aa-429d-b345-2140f3d257da" providerId="ADAL" clId="{2C3AF3A8-B651-4B9F-A586-404E1C5F0C16}" dt="2026-05-04T07:43:31.317" v="236" actId="1036"/>
          <ac:spMkLst>
            <pc:docMk/>
            <pc:sldMk cId="0" sldId="257"/>
            <ac:spMk id="28" creationId="{2DCB8971-F32C-37A6-EF87-6D725DD9F40F}"/>
          </ac:spMkLst>
        </pc:spChg>
        <pc:spChg chg="add mod">
          <ac:chgData name="Gloria Rodríguez" userId="1ab8f189-25aa-429d-b345-2140f3d257da" providerId="ADAL" clId="{2C3AF3A8-B651-4B9F-A586-404E1C5F0C16}" dt="2026-05-04T07:46:05.222" v="447" actId="20577"/>
          <ac:spMkLst>
            <pc:docMk/>
            <pc:sldMk cId="0" sldId="257"/>
            <ac:spMk id="29" creationId="{BF0F4691-516D-6AA7-6A05-C155807B11AE}"/>
          </ac:spMkLst>
        </pc:spChg>
        <pc:spChg chg="add mod">
          <ac:chgData name="Gloria Rodríguez" userId="1ab8f189-25aa-429d-b345-2140f3d257da" providerId="ADAL" clId="{2C3AF3A8-B651-4B9F-A586-404E1C5F0C16}" dt="2026-05-04T07:47:16.100" v="509"/>
          <ac:spMkLst>
            <pc:docMk/>
            <pc:sldMk cId="0" sldId="257"/>
            <ac:spMk id="30" creationId="{1A97458F-B675-175F-4290-318204DBCECE}"/>
          </ac:spMkLst>
        </pc:spChg>
        <pc:spChg chg="add mod">
          <ac:chgData name="Gloria Rodríguez" userId="1ab8f189-25aa-429d-b345-2140f3d257da" providerId="ADAL" clId="{2C3AF3A8-B651-4B9F-A586-404E1C5F0C16}" dt="2026-05-04T07:47:22.698" v="510"/>
          <ac:spMkLst>
            <pc:docMk/>
            <pc:sldMk cId="0" sldId="257"/>
            <ac:spMk id="31" creationId="{94783337-D6AE-FBE7-C3DD-5AF5E677CB36}"/>
          </ac:spMkLst>
        </pc:spChg>
        <pc:spChg chg="add del mod">
          <ac:chgData name="Gloria Rodríguez" userId="1ab8f189-25aa-429d-b345-2140f3d257da" providerId="ADAL" clId="{2C3AF3A8-B651-4B9F-A586-404E1C5F0C16}" dt="2026-05-04T07:45:46.730" v="442" actId="478"/>
          <ac:spMkLst>
            <pc:docMk/>
            <pc:sldMk cId="0" sldId="257"/>
            <ac:spMk id="32" creationId="{273A8033-500C-EB02-73B1-256B2759D2CF}"/>
          </ac:spMkLst>
        </pc:spChg>
        <pc:spChg chg="add mod">
          <ac:chgData name="Gloria Rodríguez" userId="1ab8f189-25aa-429d-b345-2140f3d257da" providerId="ADAL" clId="{2C3AF3A8-B651-4B9F-A586-404E1C5F0C16}" dt="2026-05-04T07:47:42.517" v="547" actId="1035"/>
          <ac:spMkLst>
            <pc:docMk/>
            <pc:sldMk cId="0" sldId="257"/>
            <ac:spMk id="33" creationId="{C2B3633F-C16E-DDFE-723D-6B1155A706A1}"/>
          </ac:spMkLst>
        </pc:spChg>
        <pc:spChg chg="add mod">
          <ac:chgData name="Gloria Rodríguez" userId="1ab8f189-25aa-429d-b345-2140f3d257da" providerId="ADAL" clId="{2C3AF3A8-B651-4B9F-A586-404E1C5F0C16}" dt="2026-05-04T07:47:51.211" v="548" actId="1076"/>
          <ac:spMkLst>
            <pc:docMk/>
            <pc:sldMk cId="0" sldId="257"/>
            <ac:spMk id="34" creationId="{60B41189-03AB-E4BA-FE6A-E85280175465}"/>
          </ac:spMkLst>
        </pc:spChg>
        <pc:spChg chg="add mod">
          <ac:chgData name="Gloria Rodríguez" userId="1ab8f189-25aa-429d-b345-2140f3d257da" providerId="ADAL" clId="{2C3AF3A8-B651-4B9F-A586-404E1C5F0C16}" dt="2026-05-04T07:53:28.814" v="811"/>
          <ac:spMkLst>
            <pc:docMk/>
            <pc:sldMk cId="0" sldId="257"/>
            <ac:spMk id="35" creationId="{9D0A6373-80F5-098A-C4AE-15B2D36D1E23}"/>
          </ac:spMkLst>
        </pc:spChg>
        <pc:spChg chg="add mod">
          <ac:chgData name="Gloria Rodríguez" userId="1ab8f189-25aa-429d-b345-2140f3d257da" providerId="ADAL" clId="{2C3AF3A8-B651-4B9F-A586-404E1C5F0C16}" dt="2026-05-04T07:53:34.516" v="812"/>
          <ac:spMkLst>
            <pc:docMk/>
            <pc:sldMk cId="0" sldId="257"/>
            <ac:spMk id="36" creationId="{18F47888-E34C-D6F2-40D5-6F0C7A7D5232}"/>
          </ac:spMkLst>
        </pc:spChg>
        <pc:spChg chg="add mod">
          <ac:chgData name="Gloria Rodríguez" userId="1ab8f189-25aa-429d-b345-2140f3d257da" providerId="ADAL" clId="{2C3AF3A8-B651-4B9F-A586-404E1C5F0C16}" dt="2026-05-04T07:55:00.445" v="916"/>
          <ac:spMkLst>
            <pc:docMk/>
            <pc:sldMk cId="0" sldId="257"/>
            <ac:spMk id="37" creationId="{2E851521-D875-6E6F-E9E3-9276EF448511}"/>
          </ac:spMkLst>
        </pc:spChg>
        <pc:spChg chg="add mod">
          <ac:chgData name="Gloria Rodríguez" userId="1ab8f189-25aa-429d-b345-2140f3d257da" providerId="ADAL" clId="{2C3AF3A8-B651-4B9F-A586-404E1C5F0C16}" dt="2026-05-04T07:50:56.713" v="621" actId="1076"/>
          <ac:spMkLst>
            <pc:docMk/>
            <pc:sldMk cId="0" sldId="257"/>
            <ac:spMk id="38" creationId="{2F7DCA15-E61A-ED17-8FD0-5CFE176A2BC6}"/>
          </ac:spMkLst>
        </pc:spChg>
        <pc:spChg chg="add mod">
          <ac:chgData name="Gloria Rodríguez" userId="1ab8f189-25aa-429d-b345-2140f3d257da" providerId="ADAL" clId="{2C3AF3A8-B651-4B9F-A586-404E1C5F0C16}" dt="2026-05-04T07:55:08.226" v="917"/>
          <ac:spMkLst>
            <pc:docMk/>
            <pc:sldMk cId="0" sldId="257"/>
            <ac:spMk id="39" creationId="{05CB21B6-B1D5-AFCA-0A23-973FFC395590}"/>
          </ac:spMkLst>
        </pc:spChg>
        <pc:spChg chg="add mod">
          <ac:chgData name="Gloria Rodríguez" userId="1ab8f189-25aa-429d-b345-2140f3d257da" providerId="ADAL" clId="{2C3AF3A8-B651-4B9F-A586-404E1C5F0C16}" dt="2026-05-04T07:53:44.958" v="813" actId="1076"/>
          <ac:spMkLst>
            <pc:docMk/>
            <pc:sldMk cId="0" sldId="257"/>
            <ac:spMk id="40" creationId="{03A5F4BE-5FDD-DC6C-1DD0-DB118BC8FD40}"/>
          </ac:spMkLst>
        </pc:spChg>
        <pc:spChg chg="add mod">
          <ac:chgData name="Gloria Rodríguez" userId="1ab8f189-25aa-429d-b345-2140f3d257da" providerId="ADAL" clId="{2C3AF3A8-B651-4B9F-A586-404E1C5F0C16}" dt="2026-05-04T07:55:15.567" v="918"/>
          <ac:spMkLst>
            <pc:docMk/>
            <pc:sldMk cId="0" sldId="257"/>
            <ac:spMk id="41" creationId="{986A0B72-8365-2301-B20C-C0F8360B43F8}"/>
          </ac:spMkLst>
        </pc:spChg>
        <pc:spChg chg="add mod">
          <ac:chgData name="Gloria Rodríguez" userId="1ab8f189-25aa-429d-b345-2140f3d257da" providerId="ADAL" clId="{2C3AF3A8-B651-4B9F-A586-404E1C5F0C16}" dt="2026-05-04T07:57:19.238" v="1043"/>
          <ac:spMkLst>
            <pc:docMk/>
            <pc:sldMk cId="0" sldId="257"/>
            <ac:spMk id="42" creationId="{BC5CF6B1-91ED-992D-DA4A-3406C1EC764F}"/>
          </ac:spMkLst>
        </pc:spChg>
        <pc:spChg chg="add del mod">
          <ac:chgData name="Gloria Rodríguez" userId="1ab8f189-25aa-429d-b345-2140f3d257da" providerId="ADAL" clId="{2C3AF3A8-B651-4B9F-A586-404E1C5F0C16}" dt="2026-05-04T07:55:34.836" v="922" actId="478"/>
          <ac:spMkLst>
            <pc:docMk/>
            <pc:sldMk cId="0" sldId="257"/>
            <ac:spMk id="43" creationId="{7F444C15-349D-CE7F-35DE-1CF9A2C2986A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44" creationId="{CC499736-2E44-47EF-D811-E7BF346DC001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45" creationId="{592031BD-989F-DC3E-F160-11ABA0D2D568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46" creationId="{20784CE0-AF0A-B9F8-E526-7F2551620C6B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47" creationId="{408743E6-E6FF-EF8C-28B0-8E86B94F892D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48" creationId="{25559055-A124-927A-641D-3C324B4791BB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49" creationId="{D1BC95D6-D40D-3D7C-1765-42F7CFAE5FA3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50" creationId="{70ACD601-3F07-B0F0-395E-C87D7F0A012B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51" creationId="{144CEFF0-6932-3BCA-79B8-5E7F678647E0}"/>
          </ac:spMkLst>
        </pc:spChg>
        <pc:spChg chg="add mod">
          <ac:chgData name="Gloria Rodríguez" userId="1ab8f189-25aa-429d-b345-2140f3d257da" providerId="ADAL" clId="{2C3AF3A8-B651-4B9F-A586-404E1C5F0C16}" dt="2026-05-04T07:50:25.565" v="615"/>
          <ac:spMkLst>
            <pc:docMk/>
            <pc:sldMk cId="0" sldId="257"/>
            <ac:spMk id="52" creationId="{6CB0833E-FB78-CB78-D153-8A73FCCCE3AA}"/>
          </ac:spMkLst>
        </pc:spChg>
        <pc:spChg chg="add mod">
          <ac:chgData name="Gloria Rodríguez" userId="1ab8f189-25aa-429d-b345-2140f3d257da" providerId="ADAL" clId="{2C3AF3A8-B651-4B9F-A586-404E1C5F0C16}" dt="2026-05-04T07:51:53.274" v="687"/>
          <ac:spMkLst>
            <pc:docMk/>
            <pc:sldMk cId="0" sldId="257"/>
            <ac:spMk id="53" creationId="{89D087C6-3BF4-B9EA-9742-EA717E491626}"/>
          </ac:spMkLst>
        </pc:spChg>
        <pc:spChg chg="add mod">
          <ac:chgData name="Gloria Rodríguez" userId="1ab8f189-25aa-429d-b345-2140f3d257da" providerId="ADAL" clId="{2C3AF3A8-B651-4B9F-A586-404E1C5F0C16}" dt="2026-05-04T07:57:31.268" v="1045" actId="1076"/>
          <ac:spMkLst>
            <pc:docMk/>
            <pc:sldMk cId="0" sldId="257"/>
            <ac:spMk id="54" creationId="{5CD6A0B1-1278-ECC5-567B-D5B0B595FF46}"/>
          </ac:spMkLst>
        </pc:spChg>
        <pc:spChg chg="add del mod">
          <ac:chgData name="Gloria Rodríguez" userId="1ab8f189-25aa-429d-b345-2140f3d257da" providerId="ADAL" clId="{2C3AF3A8-B651-4B9F-A586-404E1C5F0C16}" dt="2026-05-04T07:55:50.826" v="927" actId="478"/>
          <ac:spMkLst>
            <pc:docMk/>
            <pc:sldMk cId="0" sldId="257"/>
            <ac:spMk id="55" creationId="{C7F3DFE5-9EEF-D18E-39F1-3EEDB4F71F5F}"/>
          </ac:spMkLst>
        </pc:spChg>
        <pc:spChg chg="add del mod">
          <ac:chgData name="Gloria Rodríguez" userId="1ab8f189-25aa-429d-b345-2140f3d257da" providerId="ADAL" clId="{2C3AF3A8-B651-4B9F-A586-404E1C5F0C16}" dt="2026-05-04T07:56:00.933" v="930" actId="478"/>
          <ac:spMkLst>
            <pc:docMk/>
            <pc:sldMk cId="0" sldId="257"/>
            <ac:spMk id="56" creationId="{A6364B07-A46E-F14A-9C3A-F5620DE69029}"/>
          </ac:spMkLst>
        </pc:spChg>
        <pc:spChg chg="add mod">
          <ac:chgData name="Gloria Rodríguez" userId="1ab8f189-25aa-429d-b345-2140f3d257da" providerId="ADAL" clId="{2C3AF3A8-B651-4B9F-A586-404E1C5F0C16}" dt="2026-05-04T07:56:09.524" v="932" actId="1076"/>
          <ac:spMkLst>
            <pc:docMk/>
            <pc:sldMk cId="0" sldId="257"/>
            <ac:spMk id="57" creationId="{A9F50E50-8DCA-5179-FA7F-D016E83ECD18}"/>
          </ac:spMkLst>
        </pc:spChg>
        <pc:spChg chg="add mod">
          <ac:chgData name="Gloria Rodríguez" userId="1ab8f189-25aa-429d-b345-2140f3d257da" providerId="ADAL" clId="{2C3AF3A8-B651-4B9F-A586-404E1C5F0C16}" dt="2026-05-04T07:57:12.641" v="1042"/>
          <ac:spMkLst>
            <pc:docMk/>
            <pc:sldMk cId="0" sldId="257"/>
            <ac:spMk id="58" creationId="{0513FBDA-F603-7527-05B0-D1D790B9398F}"/>
          </ac:spMkLst>
        </pc:spChg>
      </pc:sldChg>
      <pc:sldChg chg="modSp mod">
        <pc:chgData name="Gloria Rodríguez" userId="1ab8f189-25aa-429d-b345-2140f3d257da" providerId="ADAL" clId="{2C3AF3A8-B651-4B9F-A586-404E1C5F0C16}" dt="2026-05-04T08:52:10.889" v="1166" actId="1076"/>
        <pc:sldMkLst>
          <pc:docMk/>
          <pc:sldMk cId="0" sldId="262"/>
        </pc:sldMkLst>
        <pc:spChg chg="mod">
          <ac:chgData name="Gloria Rodríguez" userId="1ab8f189-25aa-429d-b345-2140f3d257da" providerId="ADAL" clId="{2C3AF3A8-B651-4B9F-A586-404E1C5F0C16}" dt="2026-05-04T08:52:10.889" v="1166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Gloria Rodríguez" userId="1ab8f189-25aa-429d-b345-2140f3d257da" providerId="ADAL" clId="{2C3AF3A8-B651-4B9F-A586-404E1C5F0C16}" dt="2026-05-04T08:51:29.018" v="1147" actId="20577"/>
          <ac:spMkLst>
            <pc:docMk/>
            <pc:sldMk cId="0" sldId="262"/>
            <ac:spMk id="15" creationId="{00000000-0000-0000-0000-000000000000}"/>
          </ac:spMkLst>
        </pc:spChg>
        <pc:grpChg chg="mod">
          <ac:chgData name="Gloria Rodríguez" userId="1ab8f189-25aa-429d-b345-2140f3d257da" providerId="ADAL" clId="{2C3AF3A8-B651-4B9F-A586-404E1C5F0C16}" dt="2026-05-04T08:52:04.796" v="1165" actId="1076"/>
          <ac:grpSpMkLst>
            <pc:docMk/>
            <pc:sldMk cId="0" sldId="262"/>
            <ac:grpSpMk id="16" creationId="{C01E0E5C-7F65-4C4E-1601-ED7AC38BE1B1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relación</a:t>
            </a:r>
            <a:r>
              <a:rPr lang="en-US" dirty="0"/>
              <a:t> con los </a:t>
            </a:r>
            <a:r>
              <a:rPr lang="en-US" dirty="0" err="1"/>
              <a:t>indicadores</a:t>
            </a:r>
            <a:r>
              <a:rPr lang="en-US" dirty="0"/>
              <a:t> de </a:t>
            </a:r>
            <a:r>
              <a:rPr lang="en-US" dirty="0" err="1"/>
              <a:t>comunicación</a:t>
            </a:r>
            <a:r>
              <a:rPr lang="en-US" dirty="0"/>
              <a:t> la AG ha </a:t>
            </a:r>
            <a:r>
              <a:rPr lang="en-US" dirty="0" err="1"/>
              <a:t>realizado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serie</a:t>
            </a:r>
            <a:r>
              <a:rPr lang="en-US" dirty="0"/>
              <a:t> de </a:t>
            </a:r>
            <a:r>
              <a:rPr lang="en-US" dirty="0" err="1"/>
              <a:t>cambios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abril</a:t>
            </a:r>
            <a:r>
              <a:rPr lang="en-US" dirty="0"/>
              <a:t> de 2026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manual, </a:t>
            </a:r>
            <a:r>
              <a:rPr lang="en-US" dirty="0" err="1"/>
              <a:t>por</a:t>
            </a:r>
            <a:r>
              <a:rPr lang="en-US" dirty="0"/>
              <a:t> lo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estamos</a:t>
            </a:r>
            <a:r>
              <a:rPr lang="en-US" dirty="0"/>
              <a:t> </a:t>
            </a:r>
            <a:r>
              <a:rPr lang="en-US" dirty="0" err="1"/>
              <a:t>trabajando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versión</a:t>
            </a:r>
            <a:r>
              <a:rPr lang="en-US" dirty="0"/>
              <a:t> </a:t>
            </a:r>
            <a:r>
              <a:rPr lang="en-US" dirty="0" err="1"/>
              <a:t>castellanomanchega</a:t>
            </a:r>
            <a:r>
              <a:rPr lang="en-US" dirty="0"/>
              <a:t> para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mes</a:t>
            </a:r>
            <a:r>
              <a:rPr lang="en-US" dirty="0"/>
              <a:t> de </a:t>
            </a:r>
            <a:r>
              <a:rPr lang="en-US" dirty="0" err="1"/>
              <a:t>junio</a:t>
            </a:r>
            <a:r>
              <a:rPr lang="en-US" dirty="0"/>
              <a:t> lo </a:t>
            </a:r>
            <a:r>
              <a:rPr lang="en-US" dirty="0" err="1"/>
              <a:t>tengáis</a:t>
            </a:r>
            <a:r>
              <a:rPr lang="en-US" dirty="0"/>
              <a:t> </a:t>
            </a:r>
            <a:r>
              <a:rPr lang="en-US" dirty="0" err="1"/>
              <a:t>actualizado</a:t>
            </a:r>
            <a:r>
              <a:rPr lang="en-US" dirty="0"/>
              <a:t> para la </a:t>
            </a:r>
            <a:r>
              <a:rPr lang="en-US" dirty="0" err="1"/>
              <a:t>próxima</a:t>
            </a:r>
            <a:r>
              <a:rPr lang="en-US" dirty="0"/>
              <a:t> </a:t>
            </a:r>
            <a:r>
              <a:rPr lang="en-US" dirty="0" err="1"/>
              <a:t>recogida</a:t>
            </a:r>
            <a:r>
              <a:rPr lang="en-US" dirty="0"/>
              <a:t> de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se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solicitará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junio</a:t>
            </a:r>
            <a:r>
              <a:rPr lang="en-US" dirty="0"/>
              <a:t>,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tocaba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julio</a:t>
            </a:r>
            <a:r>
              <a:rPr lang="en-US" dirty="0"/>
              <a:t>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debido</a:t>
            </a:r>
            <a:r>
              <a:rPr lang="en-US" dirty="0"/>
              <a:t> al </a:t>
            </a:r>
            <a:r>
              <a:rPr lang="en-US" dirty="0" err="1"/>
              <a:t>periodo</a:t>
            </a:r>
            <a:r>
              <a:rPr lang="en-US" dirty="0"/>
              <a:t> </a:t>
            </a:r>
            <a:r>
              <a:rPr lang="en-US" dirty="0" err="1"/>
              <a:t>vacacional</a:t>
            </a:r>
            <a:r>
              <a:rPr lang="en-US" dirty="0"/>
              <a:t> </a:t>
            </a:r>
            <a:r>
              <a:rPr lang="en-US" dirty="0" err="1"/>
              <a:t>vamos</a:t>
            </a:r>
            <a:r>
              <a:rPr lang="en-US" dirty="0"/>
              <a:t> a </a:t>
            </a:r>
            <a:r>
              <a:rPr lang="en-US" dirty="0" err="1"/>
              <a:t>adelantarnos</a:t>
            </a:r>
            <a:r>
              <a:rPr lang="en-US" dirty="0"/>
              <a:t> al </a:t>
            </a:r>
            <a:r>
              <a:rPr lang="en-US" dirty="0" err="1"/>
              <a:t>solicitarlo</a:t>
            </a:r>
            <a:r>
              <a:rPr lang="en-US" dirty="0"/>
              <a:t> y </a:t>
            </a:r>
            <a:r>
              <a:rPr lang="en-US" dirty="0" err="1"/>
              <a:t>así</a:t>
            </a:r>
            <a:r>
              <a:rPr lang="en-US" dirty="0"/>
              <a:t> no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arriesgamos</a:t>
            </a:r>
            <a:r>
              <a:rPr lang="en-US" dirty="0"/>
              <a:t> 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lo </a:t>
            </a:r>
            <a:r>
              <a:rPr lang="en-US" dirty="0" err="1"/>
              <a:t>enviéis</a:t>
            </a:r>
            <a:r>
              <a:rPr lang="en-US" dirty="0"/>
              <a:t> </a:t>
            </a:r>
            <a:r>
              <a:rPr lang="en-US" dirty="0" err="1"/>
              <a:t>demasiado</a:t>
            </a:r>
            <a:r>
              <a:rPr lang="en-US" dirty="0"/>
              <a:t> </a:t>
            </a:r>
            <a:r>
              <a:rPr lang="en-US" dirty="0" err="1"/>
              <a:t>tarde</a:t>
            </a:r>
            <a:r>
              <a:rPr lang="en-US" dirty="0"/>
              <a:t> para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volcado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la </a:t>
            </a:r>
            <a:r>
              <a:rPr lang="en-US" dirty="0" err="1"/>
              <a:t>Autoridad</a:t>
            </a:r>
            <a:r>
              <a:rPr lang="en-US" dirty="0"/>
              <a:t> de </a:t>
            </a:r>
            <a:r>
              <a:rPr lang="en-US" dirty="0" err="1"/>
              <a:t>Gestión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proporcionaremos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los </a:t>
            </a:r>
            <a:r>
              <a:rPr lang="en-US" dirty="0" err="1"/>
              <a:t>documentos</a:t>
            </a:r>
            <a:r>
              <a:rPr lang="en-US" dirty="0"/>
              <a:t> a la mayor </a:t>
            </a:r>
            <a:r>
              <a:rPr lang="en-US" dirty="0" err="1"/>
              <a:t>brevedad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Desde el OI hemos preparado este video que difundiremos el próximo 9 de mayo, Día de Europa y que se compone de fragmentos de muchos videos que hemos ido elaborando en estos dos años.</a:t>
            </a:r>
          </a:p>
        </p:txBody>
      </p:sp>
    </p:spTree>
    <p:extLst>
      <p:ext uri="{BB962C8B-B14F-4D97-AF65-F5344CB8AC3E}">
        <p14:creationId xmlns:p14="http://schemas.microsoft.com/office/powerpoint/2010/main" val="62437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relevante</a:t>
            </a:r>
            <a:r>
              <a:rPr lang="en-US" dirty="0"/>
              <a:t> del </a:t>
            </a:r>
            <a:r>
              <a:rPr lang="en-US" dirty="0" err="1"/>
              <a:t>Reglamento</a:t>
            </a:r>
            <a:r>
              <a:rPr lang="en-US" dirty="0"/>
              <a:t> de </a:t>
            </a:r>
            <a:r>
              <a:rPr lang="en-US" dirty="0" err="1"/>
              <a:t>Disposiciones</a:t>
            </a:r>
            <a:r>
              <a:rPr lang="en-US" dirty="0"/>
              <a:t> </a:t>
            </a:r>
            <a:r>
              <a:rPr lang="en-US" dirty="0" err="1"/>
              <a:t>Comunes</a:t>
            </a:r>
            <a:r>
              <a:rPr lang="en-US" dirty="0"/>
              <a:t> de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periodo</a:t>
            </a:r>
            <a:r>
              <a:rPr lang="en-US" dirty="0"/>
              <a:t> de </a:t>
            </a:r>
            <a:r>
              <a:rPr lang="en-US" dirty="0" err="1"/>
              <a:t>programación</a:t>
            </a:r>
            <a:r>
              <a:rPr lang="en-US" dirty="0"/>
              <a:t> 2021-2027 es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contiene</a:t>
            </a:r>
            <a:r>
              <a:rPr lang="en-US" dirty="0"/>
              <a:t> un </a:t>
            </a:r>
            <a:r>
              <a:rPr lang="en-US" dirty="0" err="1"/>
              <a:t>capítulo</a:t>
            </a:r>
            <a:r>
              <a:rPr lang="en-US" dirty="0"/>
              <a:t> </a:t>
            </a:r>
            <a:r>
              <a:rPr lang="en-US" dirty="0" err="1"/>
              <a:t>específico</a:t>
            </a:r>
            <a:r>
              <a:rPr lang="en-US" dirty="0"/>
              <a:t> de </a:t>
            </a:r>
            <a:r>
              <a:rPr lang="en-US" dirty="0" err="1"/>
              <a:t>Visibilidad</a:t>
            </a:r>
            <a:r>
              <a:rPr lang="en-US" dirty="0"/>
              <a:t>, </a:t>
            </a:r>
            <a:r>
              <a:rPr lang="en-US" dirty="0" err="1"/>
              <a:t>transparencia</a:t>
            </a:r>
            <a:r>
              <a:rPr lang="en-US" dirty="0"/>
              <a:t> y </a:t>
            </a:r>
            <a:r>
              <a:rPr lang="en-US" dirty="0" err="1"/>
              <a:t>comunicación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recoge</a:t>
            </a:r>
            <a:r>
              <a:rPr lang="en-US" dirty="0"/>
              <a:t> la </a:t>
            </a:r>
            <a:r>
              <a:rPr lang="en-US" dirty="0" err="1"/>
              <a:t>obligación</a:t>
            </a:r>
            <a:r>
              <a:rPr lang="en-US" dirty="0"/>
              <a:t> de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visibilidad</a:t>
            </a:r>
            <a:r>
              <a:rPr lang="en-US" dirty="0"/>
              <a:t> a los </a:t>
            </a:r>
            <a:r>
              <a:rPr lang="en-US" dirty="0" err="1"/>
              <a:t>proyectos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cofinanciados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los </a:t>
            </a:r>
            <a:r>
              <a:rPr lang="en-US" dirty="0" err="1"/>
              <a:t>diferentes</a:t>
            </a:r>
            <a:r>
              <a:rPr lang="en-US" dirty="0"/>
              <a:t> Fondos Europeos, </a:t>
            </a:r>
            <a:r>
              <a:rPr lang="en-US" dirty="0" err="1"/>
              <a:t>prestando</a:t>
            </a:r>
            <a:r>
              <a:rPr lang="en-US" dirty="0"/>
              <a:t> especial </a:t>
            </a:r>
            <a:r>
              <a:rPr lang="en-US" dirty="0" err="1"/>
              <a:t>atención</a:t>
            </a:r>
            <a:r>
              <a:rPr lang="en-US" dirty="0"/>
              <a:t> a las </a:t>
            </a:r>
            <a:r>
              <a:rPr lang="en-US" dirty="0" err="1"/>
              <a:t>Operaciones</a:t>
            </a:r>
            <a:r>
              <a:rPr lang="en-US" dirty="0"/>
              <a:t> de </a:t>
            </a:r>
            <a:r>
              <a:rPr lang="en-US" dirty="0" err="1"/>
              <a:t>Importancia</a:t>
            </a:r>
            <a:r>
              <a:rPr lang="en-US" dirty="0"/>
              <a:t> </a:t>
            </a:r>
            <a:r>
              <a:rPr lang="en-US" dirty="0" err="1"/>
              <a:t>Estratégica</a:t>
            </a:r>
            <a:r>
              <a:rPr lang="en-US" dirty="0"/>
              <a:t> o </a:t>
            </a:r>
            <a:r>
              <a:rPr lang="en-US" dirty="0" err="1"/>
              <a:t>aquellas</a:t>
            </a:r>
            <a:r>
              <a:rPr lang="en-US" dirty="0"/>
              <a:t> de </a:t>
            </a:r>
            <a:r>
              <a:rPr lang="en-US" dirty="0" err="1"/>
              <a:t>más</a:t>
            </a:r>
            <a:r>
              <a:rPr lang="en-US" dirty="0"/>
              <a:t> de 10 </a:t>
            </a:r>
            <a:r>
              <a:rPr lang="en-US" dirty="0" err="1"/>
              <a:t>millones</a:t>
            </a:r>
            <a:r>
              <a:rPr lang="en-US" dirty="0"/>
              <a:t> de euros. En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capítulo</a:t>
            </a:r>
            <a:r>
              <a:rPr lang="en-US" dirty="0"/>
              <a:t> también se </a:t>
            </a:r>
            <a:r>
              <a:rPr lang="en-US" dirty="0" err="1"/>
              <a:t>recoge</a:t>
            </a:r>
            <a:r>
              <a:rPr lang="en-US" dirty="0"/>
              <a:t> la </a:t>
            </a:r>
            <a:r>
              <a:rPr lang="en-US" dirty="0" err="1"/>
              <a:t>creación</a:t>
            </a:r>
            <a:r>
              <a:rPr lang="en-US" dirty="0"/>
              <a:t> de un portal web </a:t>
            </a:r>
            <a:r>
              <a:rPr lang="en-US" dirty="0" err="1"/>
              <a:t>único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recoge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la </a:t>
            </a:r>
            <a:r>
              <a:rPr lang="en-US" dirty="0" err="1"/>
              <a:t>información</a:t>
            </a:r>
            <a:r>
              <a:rPr lang="en-US" dirty="0"/>
              <a:t> de los FFEE. </a:t>
            </a:r>
            <a:r>
              <a:rPr lang="en-US" dirty="0" err="1"/>
              <a:t>Aparece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primera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la </a:t>
            </a:r>
            <a:r>
              <a:rPr lang="en-US" dirty="0" err="1"/>
              <a:t>figura</a:t>
            </a:r>
            <a:r>
              <a:rPr lang="en-US" dirty="0"/>
              <a:t> de un </a:t>
            </a:r>
            <a:r>
              <a:rPr lang="en-US" dirty="0" err="1"/>
              <a:t>coordinador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de </a:t>
            </a:r>
            <a:r>
              <a:rPr lang="en-US" dirty="0" err="1"/>
              <a:t>comunicación</a:t>
            </a:r>
            <a:r>
              <a:rPr lang="en-US" dirty="0"/>
              <a:t> y </a:t>
            </a:r>
            <a:r>
              <a:rPr lang="en-US" dirty="0" err="1"/>
              <a:t>cada</a:t>
            </a:r>
            <a:r>
              <a:rPr lang="en-US" dirty="0"/>
              <a:t> AG </a:t>
            </a:r>
            <a:r>
              <a:rPr lang="en-US" dirty="0" err="1"/>
              <a:t>así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los OI </a:t>
            </a:r>
            <a:r>
              <a:rPr lang="en-US" dirty="0" err="1"/>
              <a:t>tendrán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persona </a:t>
            </a:r>
            <a:r>
              <a:rPr lang="en-US" dirty="0" err="1"/>
              <a:t>designada</a:t>
            </a:r>
            <a:r>
              <a:rPr lang="en-US" dirty="0"/>
              <a:t> para </a:t>
            </a:r>
            <a:r>
              <a:rPr lang="en-US" dirty="0" err="1"/>
              <a:t>coordinar</a:t>
            </a:r>
            <a:r>
              <a:rPr lang="en-US" dirty="0"/>
              <a:t> la </a:t>
            </a:r>
            <a:r>
              <a:rPr lang="en-US" dirty="0" err="1"/>
              <a:t>comunicación</a:t>
            </a:r>
            <a:r>
              <a:rPr lang="en-US" dirty="0"/>
              <a:t> de las </a:t>
            </a:r>
            <a:r>
              <a:rPr lang="en-US" dirty="0" err="1"/>
              <a:t>acciones</a:t>
            </a:r>
            <a:r>
              <a:rPr lang="en-US" dirty="0"/>
              <a:t> </a:t>
            </a:r>
            <a:r>
              <a:rPr lang="en-US" dirty="0" err="1"/>
              <a:t>cofinanciadas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Entre las Obligaciones del OI se </a:t>
            </a:r>
            <a:r>
              <a:rPr lang="en-US" dirty="0" err="1"/>
              <a:t>encuentran</a:t>
            </a:r>
            <a:r>
              <a:rPr lang="en-US" dirty="0"/>
              <a:t> la </a:t>
            </a:r>
            <a:r>
              <a:rPr lang="en-US" dirty="0" err="1"/>
              <a:t>generación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página</a:t>
            </a:r>
            <a:r>
              <a:rPr lang="en-US" dirty="0"/>
              <a:t> Web, </a:t>
            </a:r>
            <a:r>
              <a:rPr lang="en-US" dirty="0" err="1"/>
              <a:t>calendario</a:t>
            </a:r>
            <a:r>
              <a:rPr lang="en-US" dirty="0"/>
              <a:t> de </a:t>
            </a:r>
            <a:r>
              <a:rPr lang="en-US" dirty="0" err="1"/>
              <a:t>convocatorias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listado</a:t>
            </a:r>
            <a:r>
              <a:rPr lang="en-US" dirty="0"/>
              <a:t> de </a:t>
            </a:r>
            <a:r>
              <a:rPr lang="en-US" dirty="0" err="1"/>
              <a:t>operaciones</a:t>
            </a:r>
            <a:r>
              <a:rPr lang="en-US" dirty="0"/>
              <a:t> </a:t>
            </a:r>
            <a:r>
              <a:rPr lang="en-US" dirty="0" err="1"/>
              <a:t>seleccionadas</a:t>
            </a:r>
            <a:r>
              <a:rPr lang="en-US" dirty="0"/>
              <a:t>. </a:t>
            </a:r>
            <a:r>
              <a:rPr lang="en-US" dirty="0" err="1"/>
              <a:t>Estos</a:t>
            </a:r>
            <a:r>
              <a:rPr lang="en-US" dirty="0"/>
              <a:t> dos </a:t>
            </a:r>
            <a:r>
              <a:rPr lang="en-US" dirty="0" err="1"/>
              <a:t>últimos</a:t>
            </a:r>
            <a:r>
              <a:rPr lang="en-US" dirty="0"/>
              <a:t> se </a:t>
            </a:r>
            <a:r>
              <a:rPr lang="en-US" dirty="0" err="1"/>
              <a:t>actualizan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4 meses y para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calendario</a:t>
            </a:r>
            <a:r>
              <a:rPr lang="en-US" dirty="0"/>
              <a:t> de </a:t>
            </a:r>
            <a:r>
              <a:rPr lang="en-US" dirty="0" err="1"/>
              <a:t>convocatorias</a:t>
            </a:r>
            <a:r>
              <a:rPr lang="en-US" dirty="0"/>
              <a:t> </a:t>
            </a:r>
            <a:r>
              <a:rPr lang="en-US" dirty="0" err="1"/>
              <a:t>previstas</a:t>
            </a:r>
            <a:r>
              <a:rPr lang="en-US" dirty="0"/>
              <a:t> </a:t>
            </a:r>
            <a:r>
              <a:rPr lang="en-US" dirty="0" err="1"/>
              <a:t>necesitamos</a:t>
            </a:r>
            <a:r>
              <a:rPr lang="en-US" dirty="0"/>
              <a:t> de </a:t>
            </a:r>
            <a:r>
              <a:rPr lang="en-US" dirty="0" err="1"/>
              <a:t>vuestra</a:t>
            </a:r>
            <a:r>
              <a:rPr lang="en-US" dirty="0"/>
              <a:t> </a:t>
            </a:r>
            <a:r>
              <a:rPr lang="en-US" dirty="0" err="1"/>
              <a:t>colaboración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gestores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Tenemos </a:t>
            </a:r>
            <a:r>
              <a:rPr lang="en-US" dirty="0" err="1"/>
              <a:t>nueva</a:t>
            </a:r>
            <a:r>
              <a:rPr lang="en-US" dirty="0"/>
              <a:t> Web y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animamos</a:t>
            </a:r>
            <a:r>
              <a:rPr lang="en-US" dirty="0"/>
              <a:t> a </a:t>
            </a:r>
            <a:r>
              <a:rPr lang="en-US" dirty="0" err="1"/>
              <a:t>visitarla</a:t>
            </a:r>
            <a:r>
              <a:rPr lang="en-US" dirty="0"/>
              <a:t> y a </a:t>
            </a:r>
            <a:r>
              <a:rPr lang="en-US" dirty="0" err="1"/>
              <a:t>colaborar</a:t>
            </a:r>
            <a:r>
              <a:rPr lang="en-US" dirty="0"/>
              <a:t> con </a:t>
            </a:r>
            <a:r>
              <a:rPr lang="en-US" dirty="0" err="1"/>
              <a:t>nosotros</a:t>
            </a:r>
            <a:r>
              <a:rPr lang="en-US" dirty="0"/>
              <a:t> a </a:t>
            </a:r>
            <a:r>
              <a:rPr lang="en-US" dirty="0" err="1"/>
              <a:t>nutrirla</a:t>
            </a:r>
            <a:r>
              <a:rPr lang="en-US" dirty="0"/>
              <a:t> de </a:t>
            </a:r>
            <a:r>
              <a:rPr lang="en-US" dirty="0" err="1"/>
              <a:t>información</a:t>
            </a:r>
            <a:r>
              <a:rPr lang="en-US" dirty="0"/>
              <a:t> </a:t>
            </a:r>
            <a:r>
              <a:rPr lang="en-US" dirty="0" err="1"/>
              <a:t>relativa</a:t>
            </a:r>
            <a:r>
              <a:rPr lang="en-US" dirty="0"/>
              <a:t> a los </a:t>
            </a:r>
            <a:r>
              <a:rPr lang="en-US" dirty="0" err="1"/>
              <a:t>proyectos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desarrolláis</a:t>
            </a:r>
            <a:r>
              <a:rPr lang="en-US" dirty="0"/>
              <a:t> y </a:t>
            </a:r>
            <a:r>
              <a:rPr lang="en-US" dirty="0" err="1"/>
              <a:t>colaborando</a:t>
            </a:r>
            <a:r>
              <a:rPr lang="en-US" dirty="0"/>
              <a:t> con la prevision de </a:t>
            </a:r>
            <a:r>
              <a:rPr lang="en-US" dirty="0" err="1"/>
              <a:t>convocatorias</a:t>
            </a:r>
            <a:r>
              <a:rPr lang="en-US" dirty="0"/>
              <a:t> para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cumplamos</a:t>
            </a:r>
            <a:r>
              <a:rPr lang="en-US" dirty="0"/>
              <a:t> los </a:t>
            </a:r>
            <a:r>
              <a:rPr lang="en-US" dirty="0" err="1"/>
              <a:t>plazos</a:t>
            </a:r>
            <a:r>
              <a:rPr lang="en-US" dirty="0"/>
              <a:t> </a:t>
            </a:r>
            <a:r>
              <a:rPr lang="en-US" dirty="0" err="1"/>
              <a:t>establecidos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los </a:t>
            </a:r>
            <a:r>
              <a:rPr lang="en-US" dirty="0" err="1"/>
              <a:t>Reglamentos</a:t>
            </a:r>
            <a:r>
              <a:rPr lang="en-US" dirty="0"/>
              <a:t> </a:t>
            </a:r>
            <a:r>
              <a:rPr lang="en-US" dirty="0" err="1"/>
              <a:t>europeos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Como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sabéis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,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como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OOGG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tenéis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una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serie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Obligaciones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cumplir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por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ser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beneficiarios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del FEDER. Poner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vuestra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web un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apartado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haga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alusión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a la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cofinanciación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, también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las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notas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prensa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vayan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a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publicar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vuestros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gabinetes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incidir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hagan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alusión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a la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cofinanciación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FEDER; se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colocarán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las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vallas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obra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las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obras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infraestructuras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o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una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placa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un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tamaño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considerable y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permanente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situada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la entrada de los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edificios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la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se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pueda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apreciar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la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cofinanciación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del FEDER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el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Proyecto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hayáis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desarrollado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. OJO!! Para las OIE o de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más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10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millones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euros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tenéis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organizer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una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actividad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o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acto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comunicación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y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prever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hay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avisar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con dos meses de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antelación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al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menos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, al OI para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nosotros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podamos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avisar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a la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Autoridad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de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Gestión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y a la Comisión Europea para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que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asistan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al </a:t>
            </a:r>
            <a:r>
              <a:rPr lang="en-US" sz="3600" kern="1200" dirty="0" err="1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evento</a:t>
            </a:r>
            <a:r>
              <a:rPr lang="en-U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. MUY IMPORTANTE!! El NO CUMPLIMIENTO DE LAS MEDIDAS DE COMUNICACIÓN PUEDEN SUPONER CORRECCIONES FINANCIERAS</a:t>
            </a:r>
            <a:r>
              <a:rPr lang="es-ES" sz="3600" kern="1200" dirty="0">
                <a:solidFill>
                  <a:srgbClr val="B09C56"/>
                </a:solidFill>
                <a:latin typeface="Gilda Display" pitchFamily="34" charset="0"/>
                <a:ea typeface="+mn-ea"/>
                <a:cs typeface="+mn-cs"/>
              </a:rPr>
              <a:t> hasta un máximo del 3 % de la ayuda de los Fondos a la operación en cuestión. </a:t>
            </a:r>
          </a:p>
          <a:p>
            <a:endParaRPr lang="en-US" sz="3600" kern="1200" dirty="0">
              <a:solidFill>
                <a:srgbClr val="B09C56"/>
              </a:solidFill>
              <a:latin typeface="Gilda Display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OI se ha </a:t>
            </a:r>
            <a:r>
              <a:rPr lang="en-US" dirty="0" err="1"/>
              <a:t>organizado</a:t>
            </a:r>
            <a:r>
              <a:rPr lang="en-US" dirty="0"/>
              <a:t> Un </a:t>
            </a:r>
            <a:r>
              <a:rPr lang="en-US" dirty="0" err="1"/>
              <a:t>curso</a:t>
            </a:r>
            <a:r>
              <a:rPr lang="en-US" dirty="0"/>
              <a:t> e-learning de </a:t>
            </a:r>
            <a:r>
              <a:rPr lang="en-US" dirty="0" err="1"/>
              <a:t>comunicación</a:t>
            </a:r>
            <a:r>
              <a:rPr lang="en-US" dirty="0"/>
              <a:t> del </a:t>
            </a:r>
            <a:r>
              <a:rPr lang="en-US" dirty="0" err="1"/>
              <a:t>Programa</a:t>
            </a:r>
            <a:r>
              <a:rPr lang="en-US" dirty="0"/>
              <a:t> FEDER 2021-2027 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OI también </a:t>
            </a:r>
            <a:r>
              <a:rPr lang="en-US" dirty="0" err="1"/>
              <a:t>elaboramos</a:t>
            </a:r>
            <a:r>
              <a:rPr lang="en-US" dirty="0"/>
              <a:t> un </a:t>
            </a:r>
            <a:r>
              <a:rPr lang="en-US" dirty="0" err="1"/>
              <a:t>boletín</a:t>
            </a:r>
            <a:r>
              <a:rPr lang="en-US" dirty="0"/>
              <a:t> </a:t>
            </a:r>
            <a:r>
              <a:rPr lang="en-US" dirty="0" err="1"/>
              <a:t>inofrmativo</a:t>
            </a:r>
            <a:r>
              <a:rPr lang="en-US" dirty="0"/>
              <a:t> trimestral </a:t>
            </a:r>
            <a:r>
              <a:rPr lang="en-US" dirty="0" err="1"/>
              <a:t>que</a:t>
            </a:r>
            <a:r>
              <a:rPr lang="en-US" dirty="0"/>
              <a:t> se </a:t>
            </a:r>
            <a:r>
              <a:rPr lang="en-US" dirty="0" err="1"/>
              <a:t>compone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entrevista</a:t>
            </a:r>
            <a:r>
              <a:rPr lang="en-US" dirty="0"/>
              <a:t> a </a:t>
            </a:r>
            <a:r>
              <a:rPr lang="en-US" dirty="0" err="1"/>
              <a:t>algún</a:t>
            </a:r>
            <a:r>
              <a:rPr lang="en-US" dirty="0"/>
              <a:t> actor </a:t>
            </a:r>
            <a:r>
              <a:rPr lang="en-US" dirty="0" err="1"/>
              <a:t>relevante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gestion de Fondos </a:t>
            </a:r>
            <a:r>
              <a:rPr lang="en-US" dirty="0" err="1"/>
              <a:t>europeos</a:t>
            </a:r>
            <a:r>
              <a:rPr lang="en-US" dirty="0"/>
              <a:t> ( de </a:t>
            </a:r>
            <a:r>
              <a:rPr lang="en-US" dirty="0" err="1"/>
              <a:t>momento</a:t>
            </a:r>
            <a:r>
              <a:rPr lang="en-US" dirty="0"/>
              <a:t> solo </a:t>
            </a:r>
            <a:r>
              <a:rPr lang="en-US" dirty="0" err="1"/>
              <a:t>hemos</a:t>
            </a:r>
            <a:r>
              <a:rPr lang="en-US" dirty="0"/>
              <a:t> </a:t>
            </a:r>
            <a:r>
              <a:rPr lang="en-US" dirty="0" err="1"/>
              <a:t>recogido</a:t>
            </a:r>
            <a:r>
              <a:rPr lang="en-US" dirty="0"/>
              <a:t> </a:t>
            </a:r>
            <a:r>
              <a:rPr lang="en-US" dirty="0" err="1"/>
              <a:t>entrevistas</a:t>
            </a:r>
            <a:r>
              <a:rPr lang="en-US" dirty="0"/>
              <a:t> al Presidente de la Junta de Comunidades de Castilla-La Mancha, al rector de la UCLM y a los </a:t>
            </a:r>
            <a:r>
              <a:rPr lang="en-US" dirty="0" err="1"/>
              <a:t>consejeros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gestionan</a:t>
            </a:r>
            <a:r>
              <a:rPr lang="en-US" dirty="0"/>
              <a:t> FEDER), 6 </a:t>
            </a:r>
            <a:r>
              <a:rPr lang="en-US" dirty="0" err="1"/>
              <a:t>noticias</a:t>
            </a:r>
            <a:r>
              <a:rPr lang="en-US" dirty="0"/>
              <a:t> y 3 breves.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el</a:t>
            </a:r>
            <a:r>
              <a:rPr lang="en-US" dirty="0"/>
              <a:t> FEDER temenos redes </a:t>
            </a:r>
            <a:r>
              <a:rPr lang="en-US" dirty="0" err="1"/>
              <a:t>sociales</a:t>
            </a:r>
            <a:r>
              <a:rPr lang="en-US" dirty="0"/>
              <a:t> </a:t>
            </a:r>
            <a:r>
              <a:rPr lang="en-US" dirty="0" err="1"/>
              <a:t>propias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compartimos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la </a:t>
            </a:r>
            <a:r>
              <a:rPr lang="en-US" dirty="0" err="1"/>
              <a:t>actualidad</a:t>
            </a:r>
            <a:r>
              <a:rPr lang="en-US" dirty="0"/>
              <a:t> de los </a:t>
            </a:r>
            <a:r>
              <a:rPr lang="en-US" dirty="0" err="1"/>
              <a:t>proyectos</a:t>
            </a:r>
            <a:r>
              <a:rPr lang="en-US" dirty="0"/>
              <a:t> </a:t>
            </a:r>
            <a:r>
              <a:rPr lang="en-US" dirty="0" err="1"/>
              <a:t>cofinanciados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invitamos</a:t>
            </a:r>
            <a:r>
              <a:rPr lang="en-US" dirty="0"/>
              <a:t> 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sigáis</a:t>
            </a:r>
            <a:r>
              <a:rPr lang="en-US" dirty="0"/>
              <a:t> y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apoyéis</a:t>
            </a:r>
            <a:r>
              <a:rPr lang="en-US" dirty="0"/>
              <a:t> a </a:t>
            </a:r>
            <a:r>
              <a:rPr lang="en-US" dirty="0" err="1"/>
              <a:t>difundir</a:t>
            </a:r>
            <a:r>
              <a:rPr lang="en-US" dirty="0"/>
              <a:t> las </a:t>
            </a:r>
            <a:r>
              <a:rPr lang="en-US" dirty="0" err="1"/>
              <a:t>publicaciones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diferentes</a:t>
            </a:r>
            <a:r>
              <a:rPr lang="en-US" dirty="0"/>
              <a:t> redes. Sin </a:t>
            </a:r>
            <a:r>
              <a:rPr lang="en-US" dirty="0" err="1"/>
              <a:t>vosotros</a:t>
            </a:r>
            <a:r>
              <a:rPr lang="en-US" dirty="0"/>
              <a:t> la </a:t>
            </a:r>
            <a:r>
              <a:rPr lang="en-US" dirty="0" err="1"/>
              <a:t>difusión</a:t>
            </a:r>
            <a:r>
              <a:rPr lang="en-US" dirty="0"/>
              <a:t> es </a:t>
            </a:r>
            <a:r>
              <a:rPr lang="en-US" dirty="0" err="1"/>
              <a:t>mucho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complicada</a:t>
            </a:r>
            <a:r>
              <a:rPr lang="en-US" dirty="0"/>
              <a:t>. GRACIAS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Desde la coordinación de comunicación del Programa FEDER 2021-2027 de Castilla-La Mancha también realizamos </a:t>
            </a:r>
            <a:r>
              <a:rPr lang="es-ES" dirty="0" err="1"/>
              <a:t>Motion</a:t>
            </a:r>
            <a:r>
              <a:rPr lang="es-ES" dirty="0"/>
              <a:t> </a:t>
            </a:r>
            <a:r>
              <a:rPr lang="es-ES" dirty="0" err="1"/>
              <a:t>Graphics</a:t>
            </a:r>
            <a:r>
              <a:rPr lang="es-ES" dirty="0"/>
              <a:t> que compartimos en las redes sociales</a:t>
            </a:r>
          </a:p>
        </p:txBody>
      </p:sp>
    </p:spTree>
    <p:extLst>
      <p:ext uri="{BB962C8B-B14F-4D97-AF65-F5344CB8AC3E}">
        <p14:creationId xmlns:p14="http://schemas.microsoft.com/office/powerpoint/2010/main" val="239138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8BE04-2336-2C5B-DFB6-CDEB1CE2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05B94-0AD9-F315-2183-AA408B3A3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3B2C0-1802-D95B-AC32-4D6F18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D9890-0736-098D-E527-C4DBBBA6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2E647-B2F9-C964-CB61-E35ED09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757C1-C310-771E-CF69-B9004983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CE524-C34F-F2F9-AFA0-CC128EE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8238-91DE-DA17-4250-AF57EDD8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1B332-3C8E-AFF9-7268-220BEFAC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2D731-5D46-7E9E-AE8D-415737E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92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9D4BC-B3FA-BCE9-A697-D9C01456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81C7B-394A-5553-ECFD-FC257AA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75A30A-019B-FB43-C495-A65A28C6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25AED-AA5E-D052-EE47-BD998F5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690-6316-6B90-4FBF-4AC383C6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128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80C56-43D6-D7CC-16C7-670FD40E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10A7EB-FE75-7959-EFCB-6C208AF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F8D8C-BFDD-5CD2-5CED-7E6C9F91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BD7FE-2CB6-81EB-B22C-514C7731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6ED66-3286-52DA-64D5-397579B5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958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F738F-AAA1-5FD1-A7DB-FBD935A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7AF07-72C0-31F4-D86C-DD8C56D53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FBD2BD-5603-1828-2C0A-BD28C4168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1A82E-0159-4216-B2EA-642A14C2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D4CA54-A7A6-249D-7AA7-C9AA5CBA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F29F3-3675-76F3-ADDE-B0D669B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295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421D-4E27-9B8C-963E-84379F71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A0079-718C-9E89-C048-23260FA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F48F50-3CF2-F8C0-E832-B124BA49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3C88D1-2670-3F36-5E4F-01683119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E55D0-E6B2-220F-AD45-5E3A0751F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C5E926-5C17-F334-7AAD-D4A0D4D0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14B556-4212-1AE1-2582-1BDC3736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9701D-CCD2-4BF9-D5CC-BD220A4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061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EE752-FC27-609E-407E-C3E843EC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3280-2C92-DB57-D170-34BF137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32EC46-8E3E-CEFA-A3DE-6F4E0282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5A30B1-A632-2406-6245-66E0780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094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6626B-74D3-338B-341D-98BD0D56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DF994ED-1413-C4A7-D336-03FE87E1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766359-3DEF-876E-7A9E-517962E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83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52BA-77F8-E5A3-8465-E380FC7E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44821-1360-5C74-A866-C0C9488E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FA28A-DD4D-7A8A-A5E9-E77FE86E9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16989-070F-3F40-D05F-30AF9EBB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A2CE7-A4A1-54A5-CD74-84616EAE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D5D85-0560-C556-6A28-B6CCACD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736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579-E63F-3C54-370A-28A3BE1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7713FA-812A-6772-D362-A57DD5CF2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FA79-6DB4-3A07-AC43-A1EDFD67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3F7AE9-FB10-9730-EFE3-B7A567C1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BF237-3E4C-32D1-F538-2B8BC08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74CC53-FB8E-9216-80DA-6433CE95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41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453E1-E0C8-2031-8EBB-307F96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0230F6-F7C4-566D-A587-D29F7AEF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86018-3EDF-FEF8-8331-FAB5B9FB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95ABB-0396-E31F-D1B3-58E4BA87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E97C9-F360-B4EC-30E7-73DE3897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167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9501F-E2FD-FCCC-8C77-086A769B1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6E168-F48C-1423-EA99-BF9FFABF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21DDAC-5060-D863-6F5B-8EE0D4C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57DED-ED9F-C6D7-CDA5-07734923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538F5-7E03-428E-7C76-F29BC066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E1769D-3ABA-0D12-B996-E705D5653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7631E-A9CC-B8FA-77E6-A6D9B368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6E91F-4BC2-00EC-2E6D-D8EAEC01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E383-04CC-575B-1430-42B14E6F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F291D-1B7E-E7AF-7601-4D188D71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54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07EC2-D859-58E2-6E06-56A51DD6E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2FADFF-1F9E-D6C1-75DF-235FDA740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3B0F5-3F6A-06F8-A209-E7C62900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56B3FA-585E-2734-F8CB-2AE4E97B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5760E8-B64C-437D-4391-4AAD6FD1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08926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392CB3-29C3-8CAA-9BFD-68BBF68A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1DD8CB-6F49-795B-5930-BED331AAE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BF8C2A-47E2-9002-9102-1BA67476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C76DE3-6C99-50DE-00FB-4FC93029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BE5F78-D2EC-40F5-0017-DDEF9543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1320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DB533-F0BC-56C1-E2F6-36FDDD190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FA0B28-AC47-62B4-197C-946E73467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DB36-7A4C-373E-FC3C-A0E8B47E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546813-8C6E-D0A0-AD59-D0E2FB7B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E4CB4F-4559-2930-9888-1FF1426D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6927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B9B78-5122-2CB4-E7DC-6E6FCADD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320244-F7C1-A81F-6248-7C1AA760A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E9E8A8-C9F5-A4A2-0A91-85A290904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9F10AD-D0E4-1E6A-1A4C-B4A9BF76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F45A6D-650F-9113-D5A1-FE3B7171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29AF17-5118-4A53-F5BD-353ECEA1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4091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F5406-CA59-5F9F-D91A-913CB35F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642F79-91E4-B5FB-E93A-0E95E753B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80C381-8119-A176-02A0-E8B89307C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6AD114-CB03-7708-4F18-A47CD76D5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0569A93-EA6D-3C16-014F-1B25D990D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B41EB5-564D-BB5F-0349-D9266572A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C4EC4A9-3F3F-FA80-DFD8-2A4C19D5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0807DA-5DCB-C90D-EC9A-3445DB30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3325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52584-D945-B689-9595-69831F85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D70676-DD7A-9070-F09B-BBA77650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D638A1-2DE8-4C68-4C62-7FDE26B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8EA071-21CF-4EE0-F3CC-FB2F0C2A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7925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EABD15-89E9-2568-734A-D1AF04C9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530740-877A-9FD0-F17E-73C7B86E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257E2C-DEB6-DA62-F02B-36298188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4190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E1FCE-1D27-0E9C-DFD9-FC2244AF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6B9F4-6BCA-EBC8-AE1A-FF71230C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A04F4F-92D9-4AA6-CE9B-E497D386A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100365-BDB3-73E3-8A31-E07827BD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454172-7142-4678-184E-29AC979C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B04FF5-2C1A-978C-63B7-47B6BB63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5443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06C99-28F1-FE91-F76C-B0A8845A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81D13B4-189C-E376-42B0-DB3180F4D7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A668CD-1EF3-95A7-D693-0B7DDB4A9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EACBA8-8C03-2BC7-580F-2F07F2E61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B893D4-439D-2BE3-1482-F43C4252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A1E94C-1428-F477-999E-4D63525B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5097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01399-FDD2-9FDD-8CA3-B369AE1E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77199C-AAA2-BC51-D5EE-061C404E2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D8E145-1AEF-09F5-0CE8-0F9336C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DD8FE-9F01-855B-11F0-16574893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97649E-2B81-5D72-5A1F-E657B0D1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692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4313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3E617B-68E9-067C-FD28-3AE67D499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935236-A83F-34FC-3D80-217B4BC8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0A277-5C37-28E5-F128-543F03F74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/>
          <a:lstStyle/>
          <a:p>
            <a:fld id="{FB145D8E-C693-4B40-9823-445C52131DAE}" type="datetimeFigureOut">
              <a:rPr lang="es-ES" smtClean="0"/>
              <a:t>04/05/2026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E5FB89-43EA-73F2-8ED5-8D1DBD63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8CA610-A5A5-985F-DA84-3FC59480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/>
          <a:lstStyle/>
          <a:p>
            <a:fld id="{3D1FD7AD-754E-4F35-9B53-D5BD23EEB6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898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D3093-360E-D481-21F0-5BDC74FE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890BB-9AFC-1BB3-B78C-72463FC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62856-28B0-6409-813B-64766324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0F1E9-9101-164D-B40D-952B30C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73DBC-6BFF-7DBE-A62F-D1FB74BE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03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DE99F-5957-6D6B-42A9-7CCD962B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96427-CD09-86AF-C77D-3F45DEED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7B808-DE58-8BB8-D09C-0BD8B1D6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FE255-F8A0-AADC-042A-7EDAE4DA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42308-5304-A353-A909-8150180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955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7A51-AC59-7A5F-CDC3-AEF6DAB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60D7A-8569-733E-5C65-92F851705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57A481-5A20-7725-EB23-555A457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A7F43D-5B55-0BAA-5DC9-38A1885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48BBE-C01E-2D49-0D7D-1AA6996A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B7BD-D637-321E-E926-FEDD990B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939FC-CC5E-2352-C106-3E85B472A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83755-9309-F3C9-2F26-2B5FBE7C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72EAA-FCBB-B903-C988-161ACEAF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944A5-3D4B-2516-81AB-60BCBDFC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2F698-6C6E-53C0-9E40-AE02456C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544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A8FD-3E4C-5600-F84C-FFA66989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FC662-FFA8-C23D-D7DD-0DEA69AE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9346A4-F3F2-BF8D-E6B6-AFD81B3A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78200F-9153-F385-ADD3-CFEE17751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4AB199-B1B2-78F7-A7B3-5DB97DED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2BEDE-29F7-3D3B-E4DA-0805F19A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F51E0-8BEA-8824-AF65-520995A7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2B180-4DED-E90C-AA88-09F7BF3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621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697E-DE57-0125-92EE-048F019A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8449A4-CA57-621C-294A-F4119605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DFD16C-B888-C2CB-0436-F2B4474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22377F-F20F-EA04-E2FF-2A5E551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49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168D2-6A4E-8229-8BC9-C360BEC2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02E68E-EE49-424C-1C9F-5916186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97507-B673-8806-CD14-A90EA34B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132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5F4C-F963-7184-4795-D1B9FFCA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BE762-137B-E846-5337-B903BCE8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B58A8-77D7-4616-A6E5-8EF84AAB7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59D10-66A2-4A43-B51A-A24EDB0F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AE25B-089D-A836-76C5-575C75B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8E22E8-2B66-B03B-7D83-2A2063D4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388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9263-B7B5-29C5-51D5-A3C919F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1EF8B8-2216-83AC-95D6-E8D17A71E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5C6E2C-D625-800B-516A-843FE1B8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AFA18C-30E5-24BB-6033-1F5D4105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E904C-7803-4B4F-82FB-8DF71130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6625-FD9A-0D48-650E-C3AA8016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76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9618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41041-3435-1C59-F6BD-A39F9C8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C563F-5787-296D-60AC-35CB874A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434DF-2654-36F4-926C-EC61CD8D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3E630-DBF5-80D1-D947-D11CAE3F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05EA4-F01D-82F4-65D0-89DB797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67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9ED371-6FF8-8DC3-F749-C756288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025116-E7C4-6D30-DE0D-FCA32179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1B35B-E0D8-2358-F168-336BE232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A902-BB12-5851-D611-0F27D99B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7F80A-A021-15BA-8A44-6B404EE6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09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617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52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716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54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78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05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0903-41B0-FE4A-270F-D7FC13B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FE198-CCE9-D6AE-D750-686FCDD07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77307-824F-9A13-93D1-AF19BEFD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F5D10-62F7-216C-F227-E38F56D0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3F55B-810F-E028-559F-3A70B6BC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4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231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623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CBA2D-A707-F118-5244-998F73BA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CEF07-75E9-9341-61A6-8DABC600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9398E-410A-ACE7-4DDD-69D9081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3F58A-9A84-7A02-22A4-59078A2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494F-D391-773F-E33A-46E6649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5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81FAF-1D5A-BADF-4683-3FCEC1F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1E0E1-B175-E188-6C68-3EEB8FC3D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D3D3D-578A-E5B5-7563-41372362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492-A5ED-6558-413A-4F6CCB6D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F3C2A-D649-97CB-EC42-B499BA7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58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A149-63F2-EC3A-24B7-D809C0C7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51E074-A9E4-251A-8185-01F318AF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11FA7-53FF-63E0-19F3-02B6F58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914EF-D371-24EA-CF0A-3F7F3D32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8D9029-FC16-CE66-5075-6D6F506F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0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BB610-B317-DD8F-F869-B8E01514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D15AC-C72A-6B31-57B9-38E401E2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96611-A2DD-44D5-EB2A-E62ED16A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D4D636-2B17-403D-0CCC-8B53F832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7CBED-810F-53EC-6213-427EE7C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35BD86-7641-46FA-E524-F44B1ED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7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8BAF7-6317-91B0-EF6E-AE2EE4B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89D9D-5234-CF38-3F05-883BEF1E9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1D940-A6D4-C04F-8313-267A8671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31D2EE-BE33-A287-F510-C9115E27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8C8BC0-5CEB-EBAB-7557-2ED51944C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D3CBF1-D014-0483-C393-78E08DB4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6FA994-B84C-59A8-3EF3-ED84FE8E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EB56DF-F8CB-A063-FDBA-316727F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5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1744-A567-AB2C-FDFC-32185610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83F310-03F0-6234-18A6-18059473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AD7CF-345D-255C-D783-7A64EEAB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EC72B-D33C-3719-2153-6346E95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38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B64C58-AB10-128E-DAFD-13EB409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F0A16D-4962-DD33-4A2E-3D89810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B8AEB-0C9B-3596-889F-757112B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59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1AA54-FCBD-43C9-D820-829F1CF8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47DF8-9EA8-2BE1-DA4C-4A5D4249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15A40-AA6E-6C0B-2924-82119B90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A17D4-A338-AACE-2AAD-B9FC80D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CBD8C-3F95-7B92-BC18-6CD95B2C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96C16-C123-02FD-4DBE-71514A6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7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1BA51-4022-3DA0-5DBE-192E0DF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18E2-7151-21B5-5CA3-19EF6A25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CFED2-DC64-DF5C-DED0-10721D0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FA30E-0340-F6B1-2F88-8ED0E805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76FDC-FCF5-9A8A-DC40-5AE189C5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86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3CC52-A62F-DF61-5AE2-3FF95CF9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23DEDA-7EB5-F22C-E4E6-3E99EFE95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E5912F-4042-06AB-5299-B4F319D6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08BD0-E225-444B-9319-2EC8826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A5E7D-C094-1051-9918-317CF6F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2FA8B4-D53C-74B5-BE96-900B1BA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55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FDD3-BBE7-5B72-7ED0-40B0BF3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64867A-469B-6719-ADC8-82553207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CA4EC-A7BB-EA68-F802-0D83C008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35827-5EEE-B61D-E03F-644AFCB0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18C40-B1F0-C8D7-3440-3C1C894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30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A5F38-D5A4-378E-0932-5377EA99E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E672-B997-825C-2CE4-B397056A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1AF0F8-2D78-7CED-A80A-A3E285F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FACC-BCDC-9978-B9D5-7BAC98D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F548A-F456-0504-ABC4-5DFE7F5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57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02046-5EDE-C1AD-F030-2EA6C7A5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8491A6-DE77-6BB6-BE8F-22104970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2D0EE-8B61-C722-61E9-F57A84A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3CF6A-A9E9-BA57-AE6D-1BE4B4D9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E28F-46A0-37D5-0D8A-37AC8554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1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C7146-FE8B-918B-5809-1B2D4398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D2F956-E88B-65F0-97CF-5DE5581B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4C407-823D-27D5-22E3-B352A8F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8F0C-00AC-FA23-9667-761B164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25271-799F-2364-6E9C-CD6D74D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96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24DFB-AE40-7870-0075-138A6B7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B5CEB-7864-F661-9E2F-15A28853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9EB5B-C791-00C5-7E63-B92A2BD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BDD15-3830-C261-A524-08C20B1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6256C-62F2-AE0A-073A-0BDA6971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52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62301-D036-62B3-D20B-207F3A3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5D454-3D4D-C44C-3A43-706924F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0E2E3-331D-C08A-639C-7EDDE490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DAC688-4DFA-03EF-6A17-F569C73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AE89EA-E53D-1364-FE12-2EA2F417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B865EA-193E-FBCD-CB92-62A43ADE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2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4AB2-6DEE-5A70-C99B-DC6C2CCA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44B13-9310-CF88-E484-92C8ADA1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6FB225-BB53-E7FC-7769-7802CF8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DA4C02-7C66-8408-9446-F35845D47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9F73E-0BD2-EB9A-15CC-8AD29D74D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9881B-1038-883D-FBB3-7118B911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50685A-93C7-1C2F-D01D-C4B757B7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21316A-E56E-F134-1D76-540241F8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4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199CC-B587-855B-AE77-85F116C8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845FE2-FE47-9F97-09BF-E2EC75E0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E62727-C0E7-40F3-258F-B30CCB8F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A8DE5-423C-9AE0-2F5A-515B701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83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0491F4-7AF7-5279-7C2E-5628E58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B849A-E5E4-41AE-18C6-8C18E17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CEEA8-2276-2BAE-EE6E-31C191D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5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EB9F5-F5D9-A888-F9CC-F775F21C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24751F-4D6D-5AAB-F884-CA61AC756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7F9BD9-B5C2-CBCB-CB9A-4C644A43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8808C-58D9-4020-1AA0-770A1CF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8C3D82-24BB-9C2A-B911-1969BC1E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8CE6F3-FFFA-F86F-B2C0-5F4AD245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77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B406-3A8E-317A-F081-03F26F1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FBE1E-E827-BE39-8537-E97D1CAB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E601E-BB36-4B91-A0E3-CF5EBD9E2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D42C3-B53E-C49C-5ADB-AAC33570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671019-F8E3-E262-5928-12865397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88A27-D1E7-2DA6-712B-59A422F2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95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3DF37-39CA-E00D-49CA-771A8880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9EB3DD-9DAB-1380-DDE1-26EE6CE8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18203-D018-E542-317D-ACED22A2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9FEC7F-7854-296E-85BC-B3615A2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B3C7D9-1FCE-1182-43A0-069307B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73D41-D290-CCBA-E382-091BE42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06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C363-43C7-881E-35E9-C2F52BC2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86A4-D97C-1E88-3993-BA58C128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B764A-7122-B34A-51F9-58B0B64C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EC7ED-27B9-95A3-6961-68589612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B09D-7CA5-B1F2-FBA3-8C0117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4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A1ACF-0708-25B6-B766-E75493EAB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22DB4-88BE-8526-A7E5-4EE475B6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FE1B4-E2EF-0C5A-1DF2-D4CEDB36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405A39-0C15-E9F9-225D-7E71148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2A9B-F98F-9CF9-242E-FC055F80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78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E7D5-9EFE-7F21-C0EB-DDCCEF9C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C0843-4B54-3DEA-3E6F-8486D6DA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3AF6-73C8-7C90-1C2D-2EB4F978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B9ED3-8B1A-B847-471C-69F88A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B9B4-322E-ADF1-30E0-B328D7A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0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9D4BC-B3FA-BCE9-A697-D9C01456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81C7B-394A-5553-ECFD-FC257AA8A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75A30A-019B-FB43-C495-A65A28C6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C25AED-AA5E-D052-EE47-BD998F58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4E690-6316-6B90-4FBF-4AC383C6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33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80C56-43D6-D7CC-16C7-670FD40E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10A7EB-FE75-7959-EFCB-6C208AF42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6F8D8C-BFDD-5CD2-5CED-7E6C9F91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6BD7FE-2CB6-81EB-B22C-514C77311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6ED66-3286-52DA-64D5-397579B5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7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F738F-AAA1-5FD1-A7DB-FBD935A0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7AF07-72C0-31F4-D86C-DD8C56D53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FBD2BD-5603-1828-2C0A-BD28C4168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01A82E-0159-4216-B2EA-642A14C2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D4CA54-A7A6-249D-7AA7-C9AA5CBA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F29F3-3675-76F3-ADDE-B0D669B1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17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421D-4E27-9B8C-963E-84379F71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A0079-718C-9E89-C048-23260FA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9F48F50-3CF2-F8C0-E832-B124BA49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3C88D1-2670-3F36-5E4F-01683119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E55D0-E6B2-220F-AD45-5E3A0751F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C5E926-5C17-F334-7AAD-D4A0D4D0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14B556-4212-1AE1-2582-1BDC3736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9701D-CCD2-4BF9-D5CC-BD220A44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8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EE752-FC27-609E-407E-C3E843EC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293280-2C92-DB57-D170-34BF137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32EC46-8E3E-CEFA-A3DE-6F4E0282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5A30B1-A632-2406-6245-66E07802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7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6974A-0D6B-D30A-7695-8A531EBC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5C203D-BBBF-9C04-7F9C-D73FA6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873454-EF1B-7568-F17C-BAA4CC06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A06E1-30C8-0CDC-CE57-0F3DED46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F6FD9-CE3E-F6D3-6EDD-20E3FAB4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169D26-A897-9AB4-301B-D173714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886F05-5FE8-D6B2-8EB9-6AB48477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2453F-BFB9-30DF-D3BC-22D0CD0E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74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56626B-74D3-338B-341D-98BD0D56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DF994ED-1413-C4A7-D336-03FE87E1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766359-3DEF-876E-7A9E-517962E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4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F52BA-77F8-E5A3-8465-E380FC7E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A44821-1360-5C74-A866-C0C9488E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FA28A-DD4D-7A8A-A5E9-E77FE86E9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116989-070F-3F40-D05F-30AF9EBB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A2CE7-A4A1-54A5-CD74-84616EAE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D5D85-0560-C556-6A28-B6CCACD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35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1D579-E63F-3C54-370A-28A3BE1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7713FA-812A-6772-D362-A57DD5CF2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FA79-6DB4-3A07-AC43-A1EDFD67E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3F7AE9-FB10-9730-EFE3-B7A567C1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CBF237-3E4C-32D1-F538-2B8BC08D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74CC53-FB8E-9216-80DA-6433CE95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49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453E1-E0C8-2031-8EBB-307F96F5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0230F6-F7C4-566D-A587-D29F7AEF2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86018-3EDF-FEF8-8331-FAB5B9FB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C95ABB-0396-E31F-D1B3-58E4BA87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E97C9-F360-B4EC-30E7-73DE3897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4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C9501F-E2FD-FCCC-8C77-086A769B1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6E168-F48C-1423-EA99-BF9FFABFD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21DDAC-5060-D863-6F5B-8EE0D4C87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57DED-ED9F-C6D7-CDA5-07734923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A538F5-7E03-428E-7C76-F29BC066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44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FD3093-360E-D481-21F0-5BDC74FE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2890BB-9AFC-1BB3-B78C-72463FC7F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62856-28B0-6409-813B-64766324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70F1E9-9101-164D-B40D-952B30C2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373DBC-6BFF-7DBE-A62F-D1FB74BE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736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DE99F-5957-6D6B-42A9-7CCD962B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96427-CD09-86AF-C77D-3F45DEED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7B808-DE58-8BB8-D09C-0BD8B1D6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FFE255-F8A0-AADC-042A-7EDAE4DA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242308-5304-A353-A909-81501804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09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C7A51-AC59-7A5F-CDC3-AEF6DAB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760D7A-8569-733E-5C65-92F851705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57A481-5A20-7725-EB23-555A457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A7F43D-5B55-0BAA-5DC9-38A1885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D48BBE-C01E-2D49-0D7D-1AA6996A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72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4B7BD-D637-321E-E926-FEDD990B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939FC-CC5E-2352-C106-3E85B472A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A83755-9309-F3C9-2F26-2B5FBE7C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972EAA-FCBB-B903-C988-161ACEAF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944A5-3D4B-2516-81AB-60BCBDFC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2F698-6C6E-53C0-9E40-AE02456C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03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4A8FD-3E4C-5600-F84C-FFA66989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FC662-FFA8-C23D-D7DD-0DEA69AE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9346A4-F3F2-BF8D-E6B6-AFD81B3A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78200F-9153-F385-ADD3-CFEE17751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A4AB199-B1B2-78F7-A7B3-5DB97DEDD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062BEDE-29F7-3D3B-E4DA-0805F19A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4F51E0-8BEA-8824-AF65-520995A7E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02B180-4DED-E90C-AA88-09F7BF34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C33-2CD4-2303-25F6-F9405BB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FE81CF-B496-41D6-20DD-F6E4E639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E0F145-E147-3BF1-DAD4-B8AE527D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DCEF8-5AC5-3FED-3507-0974B4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15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697E-DE57-0125-92EE-048F019A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8449A4-CA57-621C-294A-F4119605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DFD16C-B888-C2CB-0436-F2B4474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22377F-F20F-EA04-E2FF-2A5E551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62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4168D2-6A4E-8229-8BC9-C360BEC2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02E68E-EE49-424C-1C9F-5916186C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97507-B673-8806-CD14-A90EA34B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035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C5F4C-F963-7184-4795-D1B9FFCA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CBE762-137B-E846-5337-B903BCE8E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2B58A8-77D7-4616-A6E5-8EF84AAB7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D59D10-66A2-4A43-B51A-A24EDB0F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AE25B-089D-A836-76C5-575C75BB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8E22E8-2B66-B03B-7D83-2A2063D4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07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9263-B7B5-29C5-51D5-A3C919FD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01EF8B8-2216-83AC-95D6-E8D17A71E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5C6E2C-D625-800B-516A-843FE1B8F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AFA18C-30E5-24BB-6033-1F5D4105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E904C-7803-4B4F-82FB-8DF71130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316625-FD9A-0D48-650E-C3AA8016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61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41041-3435-1C59-F6BD-A39F9C82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C563F-5787-296D-60AC-35CB874A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A434DF-2654-36F4-926C-EC61CD8D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E3E630-DBF5-80D1-D947-D11CAE3F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505EA4-F01D-82F4-65D0-89DB797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8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9ED371-6FF8-8DC3-F749-C756288CC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025116-E7C4-6D30-DE0D-FCA321796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E1B35B-E0D8-2358-F168-336BE232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69A902-BB12-5851-D611-0F27D99B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7F80A-A021-15BA-8A44-6B404EE6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63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8BE04-2336-2C5B-DFB6-CDEB1CE26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05B94-0AD9-F315-2183-AA408B3A3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B3B2C0-1802-D95B-AC32-4D6F184E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D9890-0736-098D-E527-C4DBBBA6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2E647-B2F9-C964-CB61-E35ED09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289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F0903-41B0-FE4A-270F-D7FC13BE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FFE198-CCE9-D6AE-D750-686FCDD07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77307-824F-9A13-93D1-AF19BEFD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F5D10-62F7-216C-F227-E38F56D07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E3F55B-810F-E028-559F-3A70B6BC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62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1BA51-4022-3DA0-5DBE-192E0DF7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1318E2-7151-21B5-5CA3-19EF6A256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CFED2-DC64-DF5C-DED0-10721D0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FA30E-0340-F6B1-2F88-8ED0E805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476FDC-FCF5-9A8A-DC40-5AE189C5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553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EB9F5-F5D9-A888-F9CC-F775F21C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24751F-4D6D-5AAB-F884-CA61AC756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7F9BD9-B5C2-CBCB-CB9A-4C644A43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8808C-58D9-4020-1AA0-770A1CF2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8C3D82-24BB-9C2A-B911-1969BC1E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8CE6F3-FFFA-F86F-B2C0-5F4AD245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1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9E85F8-BB04-6C04-B375-873C7E7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DA2358-74FA-9823-027A-929EAFEC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670FF4-CEF5-EF59-918B-6AF91AA3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09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6974A-0D6B-D30A-7695-8A531EBC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5C203D-BBBF-9C04-7F9C-D73FA676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873454-EF1B-7568-F17C-BAA4CC06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A06E1-30C8-0CDC-CE57-0F3DED461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7F6FD9-CE3E-F6D3-6EDD-20E3FAB4C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169D26-A897-9AB4-301B-D173714B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886F05-5FE8-D6B2-8EB9-6AB48477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2453F-BFB9-30DF-D3BC-22D0CD0E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30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B1C33-2CD4-2303-25F6-F9405BBAB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FE81CF-B496-41D6-20DD-F6E4E639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4E0F145-E147-3BF1-DAD4-B8AE527D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7DCEF8-5AC5-3FED-3507-0974B43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62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9E85F8-BB04-6C04-B375-873C7E7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DA2358-74FA-9823-027A-929EAFEC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670FF4-CEF5-EF59-918B-6AF91AA3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230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A2CB8-69F9-CBE2-AB8B-4C62A77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04277-AAEA-036B-C808-9DCCF74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E8606-F023-0A55-ABAE-DE50C7B10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16F981-73D8-43D4-D3C8-54E08064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7FA04E-F585-1BAE-086B-0BB4F6E8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79B69-76A9-BE58-2429-6ADFF810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91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AB6B-65A1-44CB-0517-8BCB049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631347-6337-7281-1103-A8965E74B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93092-06F1-DC01-6037-F35A15A6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35DA06-863E-D766-8810-096DA132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D4B0A-1188-FA46-5387-FC64AD29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F203E-8D38-8CE0-8E9E-EFDB4B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426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757C1-C310-771E-CF69-B9004983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7CE524-C34F-F2F9-AFA0-CC128EED0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8238-91DE-DA17-4250-AF57EDD8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1B332-3C8E-AFF9-7268-220BEFAC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A2D731-5D46-7E9E-AE8D-415737E6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34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E1769D-3ABA-0D12-B996-E705D5653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57631E-A9CC-B8FA-77E6-A6D9B368D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6E91F-4BC2-00EC-2E6D-D8EAEC01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E383-04CC-575B-1430-42B14E6F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6F291D-1B7E-E7AF-7601-4D188D71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651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CBA2D-A707-F118-5244-998F73BA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4CEF07-75E9-9341-61A6-8DABC6003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9398E-410A-ACE7-4DDD-69D9081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53F58A-9A84-7A02-22A4-59078A2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494F-D391-773F-E33A-46E6649B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97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81FAF-1D5A-BADF-4683-3FCEC1F0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1E0E1-B175-E188-6C68-3EEB8FC3D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D3D3D-578A-E5B5-7563-41372362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18492-A5ED-6558-413A-4F6CCB6D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F3C2A-D649-97CB-EC42-B499BA7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5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7A149-63F2-EC3A-24B7-D809C0C7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51E074-A9E4-251A-8185-01F318AFD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311FA7-53FF-63E0-19F3-02B6F583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914EF-D371-24EA-CF0A-3F7F3D32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8D9029-FC16-CE66-5075-6D6F506F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1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A2CB8-69F9-CBE2-AB8B-4C62A77D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04277-AAEA-036B-C808-9DCCF746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7E8606-F023-0A55-ABAE-DE50C7B10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16F981-73D8-43D4-D3C8-54E08064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7FA04E-F585-1BAE-086B-0BB4F6E8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F79B69-76A9-BE58-2429-6ADFF810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88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9BB610-B317-DD8F-F869-B8E01514E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D15AC-C72A-6B31-57B9-38E401E22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D96611-A2DD-44D5-EB2A-E62ED16A5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D4D636-2B17-403D-0CCC-8B53F832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7CBED-810F-53EC-6213-427EE7C0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35BD86-7641-46FA-E524-F44B1EDF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96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8BAF7-6317-91B0-EF6E-AE2EE4B8D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589D9D-5234-CF38-3F05-883BEF1E9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41D940-A6D4-C04F-8313-267A8671E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31D2EE-BE33-A287-F510-C9115E273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8C8BC0-5CEB-EBAB-7557-2ED51944C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D3CBF1-D014-0483-C393-78E08DB4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6FA994-B84C-59A8-3EF3-ED84FE8E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EB56DF-F8CB-A063-FDBA-316727F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207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1744-A567-AB2C-FDFC-32185610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83F310-03F0-6234-18A6-18059473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6AD7CF-345D-255C-D783-7A64EEAB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EC72B-D33C-3719-2153-6346E95A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47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B64C58-AB10-128E-DAFD-13EB40950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F0A16D-4962-DD33-4A2E-3D89810E4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AB8AEB-0C9B-3596-889F-757112B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46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1AA54-FCBD-43C9-D820-829F1CF8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47DF8-9EA8-2BE1-DA4C-4A5D42499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615A40-AA6E-6C0B-2924-82119B90B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8A17D4-A338-AACE-2AAD-B9FC80D8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CBD8C-3F95-7B92-BC18-6CD95B2C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96C16-C123-02FD-4DBE-71514A6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633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3CC52-A62F-DF61-5AE2-3FF95CF9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23DEDA-7EB5-F22C-E4E6-3E99EFE95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E5912F-4042-06AB-5299-B4F319D6B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908BD0-E225-444B-9319-2EC88264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9A5E7D-C094-1051-9918-317CF6F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2FA8B4-D53C-74B5-BE96-900B1BAC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143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FFDD3-BBE7-5B72-7ED0-40B0BF3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64867A-469B-6719-ADC8-82553207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CA4EC-A7BB-EA68-F802-0D83C008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35827-5EEE-B61D-E03F-644AFCB0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18C40-B1F0-C8D7-3440-3C1C894F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103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5A5F38-D5A4-378E-0932-5377EA99E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F7E672-B997-825C-2CE4-B397056A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1AF0F8-2D78-7CED-A80A-A3E285F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FACC-BCDC-9978-B9D5-7BAC98D6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F548A-F456-0504-ABC4-5DFE7F50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5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02046-5EDE-C1AD-F030-2EA6C7A51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8491A6-DE77-6BB6-BE8F-221049700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22D0EE-8B61-C722-61E9-F57A84AE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3CF6A-A9E9-BA57-AE6D-1BE4B4D9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FE28F-46A0-37D5-0D8A-37AC8554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720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C7146-FE8B-918B-5809-1B2D4398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D2F956-E88B-65F0-97CF-5DE5581BB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4C407-823D-27D5-22E3-B352A8FB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68F0C-00AC-FA23-9667-761B164A6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F25271-799F-2364-6E9C-CD6D74D2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3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EAB6B-65A1-44CB-0517-8BCB0499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631347-6337-7281-1103-A8965E74B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93092-06F1-DC01-6037-F35A15A64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35DA06-863E-D766-8810-096DA132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3D4B0A-1188-FA46-5387-FC64AD29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8F203E-8D38-8CE0-8E9E-EFDB4B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43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24DFB-AE40-7870-0075-138A6B7A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B5CEB-7864-F661-9E2F-15A288539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9EB5B-C791-00C5-7E63-B92A2BD0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BDD15-3830-C261-A524-08C20B1C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6256C-62F2-AE0A-073A-0BDA6971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80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62301-D036-62B3-D20B-207F3A3C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5D454-3D4D-C44C-3A43-706924F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0E2E3-331D-C08A-639C-7EDDE4902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DAC688-4DFA-03EF-6A17-F569C73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AE89EA-E53D-1364-FE12-2EA2F417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B865EA-193E-FBCD-CB92-62A43ADE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860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64AB2-6DEE-5A70-C99B-DC6C2CCA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44B13-9310-CF88-E484-92C8ADA1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6FB225-BB53-E7FC-7769-7802CF813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DA4C02-7C66-8408-9446-F35845D47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9F73E-0BD2-EB9A-15CC-8AD29D74D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E9881B-1038-883D-FBB3-7118B911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50685A-93C7-1C2F-D01D-C4B757B7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21316A-E56E-F134-1D76-540241F8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41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199CC-B587-855B-AE77-85F116C8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845FE2-FE47-9F97-09BF-E2EC75E0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9E62727-C0E7-40F3-258F-B30CCB8F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BA8DE5-423C-9AE0-2F5A-515B701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71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0491F4-7AF7-5279-7C2E-5628E586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AB849A-E5E4-41AE-18C6-8C18E17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1CEEA8-2276-2BAE-EE6E-31C191D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739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7B406-3A8E-317A-F081-03F26F1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6FBE1E-E827-BE39-8537-E97D1CAB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7E601E-BB36-4B91-A0E3-CF5EBD9E2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5D42C3-B53E-C49C-5ADB-AAC33570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671019-F8E3-E262-5928-12865397F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B88A27-D1E7-2DA6-712B-59A422F2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994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3DF37-39CA-E00D-49CA-771A8880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9EB3DD-9DAB-1380-DDE1-26EE6CE8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818203-D018-E542-317D-ACED22A2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9FEC7F-7854-296E-85BC-B3615A298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B3C7D9-1FCE-1182-43A0-069307B1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573D41-D290-CCBA-E382-091BE425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24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4C363-43C7-881E-35E9-C2F52BC2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5A86A4-D97C-1E88-3993-BA58C128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B764A-7122-B34A-51F9-58B0B64C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EC7ED-27B9-95A3-6961-68589612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F7B09D-7CA5-B1F2-FBA3-8C0117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282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A1ACF-0708-25B6-B766-E75493EAB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F22DB4-88BE-8526-A7E5-4EE475B6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9FE1B4-E2EF-0C5A-1DF2-D4CEDB36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405A39-0C15-E9F9-225D-7E71148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2A9B-F98F-9CF9-242E-FC055F80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366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FE7D5-9EFE-7F21-C0EB-DDCCEF9C3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C0843-4B54-3DEA-3E6F-8486D6DA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03AF6-73C8-7C90-1C2D-2EB4F978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1B9ED3-8B1A-B847-471C-69F88AD2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E5B9B4-322E-ADF1-30E0-B328D7A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5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EA323DB-B1C4-D366-D1AD-2117A8EE050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CD9A1A-2F39-D874-1826-63DD62DC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F6C85-4762-5772-9EC5-A009009D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B7AD7-9360-4227-1981-871A78D08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56719-47D3-6021-B44F-1AFEAF37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37E85-6B75-6F6E-3850-EE4A1C27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3B45794-DFA6-53A7-7358-B33805F62A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9417" y="7388436"/>
            <a:ext cx="6913315" cy="8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E92D9F-6456-48B5-2B67-81503FCBB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B20A5E-CA42-CF6C-E54D-87ADD39A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AD3B69-D55D-63AE-5A96-665CF0AA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58F77-3220-2FFB-9A3F-80FD90C3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73545-1FC4-D962-4497-08BC038C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497E64-9671-22C5-DC43-8DA1426F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4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0F7C7D2-71DF-8BEA-788A-08D3CD2E78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85CC8F-2330-91D2-4378-9140AEFE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01B2D-B15B-FFB7-2762-79325599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942EC-68CB-DDB5-29C1-5B13F342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B1D1D-5A05-7833-B446-CAD6307B2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0CE44-FF7F-74CA-2D77-F9E03306D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2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DB8B57-9C5E-21F0-FB72-1BCE25A753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2E88BB-D701-7F76-0522-8EF4BAD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7D169-64E4-A62D-701C-9E7500CA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B3C3-D345-6AA0-D0AB-D26C0712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F580C-AF27-ECE3-044C-F3BAB6D9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2299F-B90D-0361-3E0E-922182EC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5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442D83-1F09-8EA3-0272-B2BC5B2157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AC2B9-DCE2-1A49-8E6A-02398EB7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9478B-8E79-E073-C598-53E0F91A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E7163-DA6E-B85A-1301-1E3C0B88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A8368-34AA-22F1-AB6B-CA20004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D49FB-62BC-C65E-9E8F-87A3A18E3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AE92D9F-6456-48B5-2B67-81503FCBBA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7B20A5E-CA42-CF6C-E54D-87ADD39A4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AD3B69-D55D-63AE-5A96-665CF0AA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A58F77-3220-2FFB-9A3F-80FD90C3A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363C2F71-652D-4BBE-9DCB-B4D1CB9D4BE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73545-1FC4-D962-4497-08BC038CA0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497E64-9671-22C5-DC43-8DA1426F9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753C1966-85B3-4903-BDD3-5992FD77434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6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DEA323DB-B1C4-D366-D1AD-2117A8EE05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CD9A1A-2F39-D874-1826-63DD62DC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F6C85-4762-5772-9EC5-A009009D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4B7AD7-9360-4227-1981-871A78D08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2372223-4E4C-481A-ABA6-62AA4AEB77A9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C56719-47D3-6021-B44F-1AFEAF371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37E85-6B75-6F6E-3850-EE4A1C27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57ECBFDE-8C5F-4D9D-8D4B-9BAF851F916E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6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0F7C7D2-71DF-8BEA-788A-08D3CD2E78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85CC8F-2330-91D2-4378-9140AEFE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801B2D-B15B-FFB7-2762-793255996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942EC-68CB-DDB5-29C1-5B13F3429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A2C2275-2B59-43D6-BFFE-DBFBA0452AA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B1D1D-5A05-7833-B446-CAD6307B2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0CE44-FF7F-74CA-2D77-F9E03306D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B75A1FEA-5A5C-45DD-BC92-52A38B915BB4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FDB8B57-9C5E-21F0-FB72-1BCE25A753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2E88BB-D701-7F76-0522-8EF4BAD2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A7D169-64E4-A62D-701C-9E7500CA3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BFB3C3-D345-6AA0-D0AB-D26C0712B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F8508B82-CDDA-453D-AC8D-0D40B4E88005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F580C-AF27-ECE3-044C-F3BAB6D90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82299F-B90D-0361-3E0E-922182EC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DE2055C0-CD5B-46B6-A6BD-E262B089B97A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8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442D83-1F09-8EA3-0272-B2BC5B2157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" y="0"/>
            <a:ext cx="14628190" cy="82296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1AC2B9-DCE2-1A49-8E6A-02398EB7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9478B-8E79-E073-C598-53E0F91AE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7E7163-DA6E-B85A-1301-1E3C0B88B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44EC3F03-5CDA-4E5F-9F89-2DC46F989F11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04/05/2026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A8368-34AA-22F1-AB6B-CA2000478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4D49FB-62BC-C65E-9E8F-87A3A18E3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097280"/>
            <a:fld id="{E8CEBD46-D930-4D26-9DA4-4F9E052C58D8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s/DSKWxeFkku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qYzyg9IHQ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europa.eu/eli/reg/2021/1058/oj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ndosestructurales.castillalamancha.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17.png"/><Relationship Id="rId4" Type="http://schemas.openxmlformats.org/officeDocument/2006/relationships/hyperlink" Target="https://youtu.be/b0Tk9xcDKX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png"/><Relationship Id="rId18" Type="http://schemas.openxmlformats.org/officeDocument/2006/relationships/hyperlink" Target="https://www.youtube.com/@FEDERCastillaLaMancha" TargetMode="External"/><Relationship Id="rId3" Type="http://schemas.openxmlformats.org/officeDocument/2006/relationships/hyperlink" Target="https://bsky.app/profile/federclm.bsky.social" TargetMode="External"/><Relationship Id="rId21" Type="http://schemas.openxmlformats.org/officeDocument/2006/relationships/hyperlink" Target="https://fondosestructurales.castillalamancha.es/index.php/resultados-rrss-programa-feder-2021-2027-de-castilla-la-mancha" TargetMode="External"/><Relationship Id="rId7" Type="http://schemas.openxmlformats.org/officeDocument/2006/relationships/hyperlink" Target="https://www.facebook.com/FEDERCastillaLaMancha" TargetMode="External"/><Relationship Id="rId12" Type="http://schemas.openxmlformats.org/officeDocument/2006/relationships/hyperlink" Target="https://www.linkedin.com/company/104937542/admin/notifications/all/" TargetMode="External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hyperlink" Target="https://x.com/federclm" TargetMode="External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hyperlink" Target="https://www.instagram.com/federcastillalamancha/" TargetMode="External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4FC74446-4BB8-8275-618F-93FFB8BF8B73}"/>
              </a:ext>
            </a:extLst>
          </p:cNvPr>
          <p:cNvSpPr/>
          <p:nvPr/>
        </p:nvSpPr>
        <p:spPr>
          <a:xfrm>
            <a:off x="290433" y="1535563"/>
            <a:ext cx="13185934" cy="1433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s-ES" sz="6000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	</a:t>
            </a: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ACCIONES DE COMUNICACIÓN 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Y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 VISIBILIDAD</a:t>
            </a:r>
            <a:endParaRPr lang="es-ES" sz="6000" b="1" noProof="0" dirty="0">
              <a:solidFill>
                <a:srgbClr val="B09C5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6DEC6F-E473-635D-418A-C45AD52D8261}"/>
              </a:ext>
            </a:extLst>
          </p:cNvPr>
          <p:cNvSpPr txBox="1"/>
          <p:nvPr/>
        </p:nvSpPr>
        <p:spPr>
          <a:xfrm>
            <a:off x="780216" y="5013892"/>
            <a:ext cx="1182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noProof="0" dirty="0">
                <a:solidFill>
                  <a:schemeClr val="bg1"/>
                </a:solidFill>
                <a:latin typeface="Gilda Display" panose="020B0604020202020204" charset="0"/>
              </a:rPr>
              <a:t>Comité de Seguimiento del Programa FEDER 2021-2027 de CASTILLA-LA MANCHA</a:t>
            </a:r>
          </a:p>
        </p:txBody>
      </p:sp>
    </p:spTree>
    <p:extLst>
      <p:ext uri="{BB962C8B-B14F-4D97-AF65-F5344CB8AC3E}">
        <p14:creationId xmlns:p14="http://schemas.microsoft.com/office/powerpoint/2010/main" val="151594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E1ABFE9-1FF7-0DED-ED48-F820DD8AC763}"/>
              </a:ext>
            </a:extLst>
          </p:cNvPr>
          <p:cNvSpPr/>
          <p:nvPr/>
        </p:nvSpPr>
        <p:spPr>
          <a:xfrm>
            <a:off x="7856679" y="1376668"/>
            <a:ext cx="7656909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50"/>
              </a:lnSpc>
            </a:pPr>
            <a:r>
              <a:rPr lang="es-ES" sz="5050" dirty="0">
                <a:solidFill>
                  <a:srgbClr val="B09C56"/>
                </a:solidFill>
                <a:latin typeface="Gilda Display" pitchFamily="34" charset="0"/>
              </a:rPr>
              <a:t>E INFOGRAFÍAS</a:t>
            </a:r>
            <a:endParaRPr lang="es-ES" sz="5050" dirty="0">
              <a:solidFill>
                <a:srgbClr val="B09C56"/>
              </a:solidFill>
              <a:latin typeface="Aptos" panose="02110004020202020204"/>
            </a:endParaRPr>
          </a:p>
        </p:txBody>
      </p:sp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id="{57AC6F4B-0242-CF76-5A27-E5EDCE0B7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4" r="3222"/>
          <a:stretch>
            <a:fillRect/>
          </a:stretch>
        </p:blipFill>
        <p:spPr>
          <a:xfrm>
            <a:off x="961420" y="1927302"/>
            <a:ext cx="2972628" cy="4991684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7BEFFA31-948E-C7A6-E4FA-42729CEC89A2}"/>
              </a:ext>
            </a:extLst>
          </p:cNvPr>
          <p:cNvSpPr/>
          <p:nvPr/>
        </p:nvSpPr>
        <p:spPr>
          <a:xfrm>
            <a:off x="874633" y="780982"/>
            <a:ext cx="7656909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50"/>
              </a:lnSpc>
            </a:pPr>
            <a:r>
              <a:rPr lang="es-ES" sz="5050" dirty="0">
                <a:solidFill>
                  <a:srgbClr val="B09C56"/>
                </a:solidFill>
                <a:latin typeface="Gilda Display" pitchFamily="34" charset="0"/>
              </a:rPr>
              <a:t>MOTION GRAPHICS</a:t>
            </a:r>
            <a:endParaRPr lang="es-ES" sz="5050" dirty="0">
              <a:solidFill>
                <a:srgbClr val="B09C56"/>
              </a:solidFill>
              <a:latin typeface="Aptos" panose="02110004020202020204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BA807A-1088-A533-E3CC-7CAD1AE7F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644" y="2178572"/>
            <a:ext cx="3809112" cy="47404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9A1615-F38E-B1EF-8D24-27DD0672B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731" y="2178572"/>
            <a:ext cx="3809111" cy="474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4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722233" y="5686306"/>
            <a:ext cx="13185934" cy="162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s-ES" sz="1350" noProof="0" dirty="0"/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A14B9D7C-6717-40E7-111A-9CD68F572900}"/>
              </a:ext>
            </a:extLst>
          </p:cNvPr>
          <p:cNvSpPr/>
          <p:nvPr/>
        </p:nvSpPr>
        <p:spPr>
          <a:xfrm>
            <a:off x="874633" y="780982"/>
            <a:ext cx="7656909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5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50" b="0" i="0" u="none" strike="noStrike" kern="0" cap="none" spc="0" normalizeH="0" baseline="0" noProof="0" dirty="0">
                <a:ln>
                  <a:noFill/>
                </a:ln>
                <a:solidFill>
                  <a:srgbClr val="B09C56"/>
                </a:solidFill>
                <a:effectLst/>
                <a:uLnTx/>
                <a:uFillTx/>
                <a:latin typeface="Gilda Display" pitchFamily="34" charset="0"/>
              </a:rPr>
              <a:t>INDICADORES DE COMUNICACIÓN</a:t>
            </a:r>
            <a:endParaRPr kumimoji="0" lang="es-ES" sz="5050" b="0" i="0" u="none" strike="noStrike" kern="0" cap="none" spc="0" normalizeH="0" baseline="0" noProof="0" dirty="0">
              <a:ln>
                <a:noFill/>
              </a:ln>
              <a:solidFill>
                <a:srgbClr val="B09C56"/>
              </a:solidFill>
              <a:effectLst/>
              <a:uLnTx/>
              <a:uFillTx/>
            </a:endParaRP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AB1A6704-C1D2-091B-FA4C-F3DBCEE1B3E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256" y="1846774"/>
            <a:ext cx="2780216" cy="4180648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AA58AD14-A6F4-1A98-5195-B33DEC4E040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52561" y="1902204"/>
            <a:ext cx="5134341" cy="3498415"/>
          </a:xfrm>
          <a:prstGeom prst="rect">
            <a:avLst/>
          </a:prstGeom>
        </p:spPr>
      </p:pic>
      <p:pic>
        <p:nvPicPr>
          <p:cNvPr id="17" name="object 3">
            <a:extLst>
              <a:ext uri="{FF2B5EF4-FFF2-40B4-BE49-F238E27FC236}">
                <a16:creationId xmlns:a16="http://schemas.microsoft.com/office/drawing/2014/main" id="{81A5505A-A10B-1220-F033-D611FDE5136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44675" y="4130078"/>
            <a:ext cx="5644886" cy="2676791"/>
          </a:xfrm>
          <a:prstGeom prst="rect">
            <a:avLst/>
          </a:prstGeom>
        </p:spPr>
      </p:pic>
      <p:sp>
        <p:nvSpPr>
          <p:cNvPr id="18" name="object 4">
            <a:extLst>
              <a:ext uri="{FF2B5EF4-FFF2-40B4-BE49-F238E27FC236}">
                <a16:creationId xmlns:a16="http://schemas.microsoft.com/office/drawing/2014/main" id="{23082002-6B4C-A8CF-2CAD-54B46C34E174}"/>
              </a:ext>
            </a:extLst>
          </p:cNvPr>
          <p:cNvSpPr/>
          <p:nvPr/>
        </p:nvSpPr>
        <p:spPr>
          <a:xfrm>
            <a:off x="3887378" y="4055223"/>
            <a:ext cx="4644164" cy="614040"/>
          </a:xfrm>
          <a:custGeom>
            <a:avLst/>
            <a:gdLst/>
            <a:ahLst/>
            <a:cxnLst/>
            <a:rect l="l" t="t" r="r" b="b"/>
            <a:pathLst>
              <a:path w="7228205" h="924559">
                <a:moveTo>
                  <a:pt x="7227907" y="924247"/>
                </a:moveTo>
                <a:lnTo>
                  <a:pt x="0" y="924247"/>
                </a:lnTo>
                <a:lnTo>
                  <a:pt x="0" y="0"/>
                </a:lnTo>
                <a:lnTo>
                  <a:pt x="7227907" y="0"/>
                </a:lnTo>
                <a:lnTo>
                  <a:pt x="7227907" y="924247"/>
                </a:lnTo>
                <a:close/>
              </a:path>
            </a:pathLst>
          </a:custGeom>
          <a:solidFill>
            <a:srgbClr val="F1F1F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1543975F-1C18-FA68-A4CD-1DC299BEEBB4}"/>
              </a:ext>
            </a:extLst>
          </p:cNvPr>
          <p:cNvSpPr txBox="1"/>
          <p:nvPr/>
        </p:nvSpPr>
        <p:spPr>
          <a:xfrm>
            <a:off x="5025217" y="4225552"/>
            <a:ext cx="35063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kern="0" spc="-235" dirty="0">
                <a:solidFill>
                  <a:srgbClr val="535353"/>
                </a:solidFill>
                <a:latin typeface="Palatino Linotype"/>
                <a:cs typeface="Palatino Linotype"/>
              </a:rPr>
              <a:t>Hoja</a:t>
            </a:r>
            <a:r>
              <a:rPr sz="2800" kern="0" spc="-695" dirty="0">
                <a:solidFill>
                  <a:srgbClr val="535353"/>
                </a:solidFill>
                <a:latin typeface="Palatino Linotype"/>
                <a:cs typeface="Palatino Linotype"/>
              </a:rPr>
              <a:t> </a:t>
            </a:r>
            <a:r>
              <a:rPr sz="2800" kern="0" spc="-120" dirty="0">
                <a:solidFill>
                  <a:srgbClr val="535353"/>
                </a:solidFill>
                <a:latin typeface="Palatino Linotype"/>
                <a:cs typeface="Palatino Linotype"/>
              </a:rPr>
              <a:t>Programación</a:t>
            </a:r>
            <a:endParaRPr sz="2800" kern="0" dirty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5E45887F-F5DB-0743-47AB-ED6A56E5EFB3}"/>
              </a:ext>
            </a:extLst>
          </p:cNvPr>
          <p:cNvSpPr/>
          <p:nvPr/>
        </p:nvSpPr>
        <p:spPr>
          <a:xfrm>
            <a:off x="8744675" y="6812901"/>
            <a:ext cx="5644886" cy="635717"/>
          </a:xfrm>
          <a:custGeom>
            <a:avLst/>
            <a:gdLst/>
            <a:ahLst/>
            <a:cxnLst/>
            <a:rect l="l" t="t" r="r" b="b"/>
            <a:pathLst>
              <a:path w="10387330" h="924559">
                <a:moveTo>
                  <a:pt x="10386957" y="924247"/>
                </a:moveTo>
                <a:lnTo>
                  <a:pt x="0" y="924247"/>
                </a:lnTo>
                <a:lnTo>
                  <a:pt x="0" y="0"/>
                </a:lnTo>
                <a:lnTo>
                  <a:pt x="10386957" y="0"/>
                </a:lnTo>
                <a:lnTo>
                  <a:pt x="10386957" y="924247"/>
                </a:lnTo>
                <a:close/>
              </a:path>
            </a:pathLst>
          </a:custGeom>
          <a:solidFill>
            <a:srgbClr val="F1F1F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F14D6B18-2DB8-DD6A-C643-72AF904F175B}"/>
              </a:ext>
            </a:extLst>
          </p:cNvPr>
          <p:cNvSpPr txBox="1"/>
          <p:nvPr/>
        </p:nvSpPr>
        <p:spPr>
          <a:xfrm>
            <a:off x="10621914" y="6870700"/>
            <a:ext cx="26057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kern="0" spc="-235" dirty="0">
                <a:solidFill>
                  <a:srgbClr val="535353"/>
                </a:solidFill>
                <a:latin typeface="Palatino Linotype"/>
                <a:cs typeface="Palatino Linotype"/>
              </a:rPr>
              <a:t>Hoja</a:t>
            </a:r>
            <a:r>
              <a:rPr sz="2800" kern="0" spc="-695" dirty="0">
                <a:solidFill>
                  <a:srgbClr val="535353"/>
                </a:solidFill>
                <a:latin typeface="Palatino Linotype"/>
                <a:cs typeface="Palatino Linotype"/>
              </a:rPr>
              <a:t> </a:t>
            </a:r>
            <a:r>
              <a:rPr sz="2800" kern="0" spc="-190" dirty="0">
                <a:solidFill>
                  <a:srgbClr val="535353"/>
                </a:solidFill>
                <a:latin typeface="Palatino Linotype"/>
                <a:cs typeface="Palatino Linotype"/>
              </a:rPr>
              <a:t>Ejecución</a:t>
            </a:r>
            <a:endParaRPr sz="2800" kern="0" dirty="0">
              <a:solidFill>
                <a:sysClr val="windowText" lastClr="000000"/>
              </a:solidFill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F307787-5E61-16C8-7110-D44627246C9F}"/>
              </a:ext>
            </a:extLst>
          </p:cNvPr>
          <p:cNvSpPr/>
          <p:nvPr/>
        </p:nvSpPr>
        <p:spPr>
          <a:xfrm>
            <a:off x="950833" y="971482"/>
            <a:ext cx="7656909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0" hangingPunct="1">
              <a:lnSpc>
                <a:spcPts val="5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050" kern="0" dirty="0">
                <a:solidFill>
                  <a:srgbClr val="B09C56"/>
                </a:solidFill>
                <a:latin typeface="Gilda Display" pitchFamily="34" charset="0"/>
              </a:rPr>
              <a:t>AUDIOVISUALES</a:t>
            </a:r>
            <a:endParaRPr kumimoji="0" lang="es-ES" sz="5050" b="0" i="0" u="none" strike="noStrike" kern="0" cap="none" spc="0" normalizeH="0" baseline="0" noProof="0" dirty="0">
              <a:ln>
                <a:noFill/>
              </a:ln>
              <a:solidFill>
                <a:srgbClr val="B09C56"/>
              </a:solidFill>
              <a:effectLst/>
              <a:uLnTx/>
              <a:uFillTx/>
            </a:endParaRPr>
          </a:p>
        </p:txBody>
      </p:sp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id="{D5D0AB6F-9EAC-D1BF-5CE5-6347960C9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852" y="1895368"/>
            <a:ext cx="9080696" cy="49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75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814C126-3F6D-F586-380B-CC2C710B82B5}"/>
              </a:ext>
            </a:extLst>
          </p:cNvPr>
          <p:cNvSpPr/>
          <p:nvPr/>
        </p:nvSpPr>
        <p:spPr>
          <a:xfrm>
            <a:off x="290433" y="1980063"/>
            <a:ext cx="13185934" cy="1433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endParaRPr lang="es-ES" sz="6000" b="1" dirty="0">
              <a:solidFill>
                <a:srgbClr val="B09C56"/>
              </a:solidFill>
              <a:latin typeface="Gilda Display" pitchFamily="34" charset="0"/>
            </a:endParaRPr>
          </a:p>
          <a:p>
            <a:pPr marL="0" indent="0" algn="ctr">
              <a:buNone/>
            </a:pPr>
            <a:r>
              <a:rPr lang="es-ES" sz="6000" b="1" noProof="0" dirty="0">
                <a:solidFill>
                  <a:schemeClr val="bg1"/>
                </a:solidFill>
                <a:latin typeface="Gilda Display" pitchFamily="34" charset="0"/>
              </a:rPr>
              <a:t>GRACIAS POR </a:t>
            </a:r>
          </a:p>
          <a:p>
            <a:pPr marL="0" indent="0" algn="ctr">
              <a:buNone/>
            </a:pPr>
            <a:r>
              <a:rPr lang="es-ES" sz="6000" b="1" noProof="0" dirty="0">
                <a:solidFill>
                  <a:schemeClr val="bg1"/>
                </a:solidFill>
                <a:latin typeface="Gilda Display" pitchFamily="34" charset="0"/>
              </a:rPr>
              <a:t>VUESTRA ATENCIÓN</a:t>
            </a:r>
            <a:endParaRPr lang="es-ES" sz="6000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2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22233" y="1252141"/>
            <a:ext cx="13185934" cy="1934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200"/>
              </a:lnSpc>
              <a:buNone/>
            </a:pPr>
            <a:r>
              <a:rPr lang="es-ES" sz="15200" noProof="0" dirty="0">
                <a:solidFill>
                  <a:srgbClr val="050505"/>
                </a:solidFill>
                <a:latin typeface="Gilda Display" pitchFamily="34" charset="0"/>
              </a:rPr>
              <a:t>ÍNDICE</a:t>
            </a:r>
            <a:endParaRPr lang="es-ES" sz="15200" noProof="0" dirty="0"/>
          </a:p>
        </p:txBody>
      </p:sp>
      <p:sp>
        <p:nvSpPr>
          <p:cNvPr id="5" name="Text 3"/>
          <p:cNvSpPr/>
          <p:nvPr/>
        </p:nvSpPr>
        <p:spPr>
          <a:xfrm>
            <a:off x="722233" y="2922248"/>
            <a:ext cx="13185934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s-ES" sz="1450" noProof="0" dirty="0"/>
          </a:p>
        </p:txBody>
      </p:sp>
      <p:sp>
        <p:nvSpPr>
          <p:cNvPr id="6" name="Text 4"/>
          <p:cNvSpPr/>
          <p:nvPr/>
        </p:nvSpPr>
        <p:spPr>
          <a:xfrm>
            <a:off x="722233" y="3286698"/>
            <a:ext cx="13185934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s-ES" sz="1450" noProof="0" dirty="0"/>
          </a:p>
        </p:txBody>
      </p:sp>
      <p:sp>
        <p:nvSpPr>
          <p:cNvPr id="7" name="Text 5"/>
          <p:cNvSpPr/>
          <p:nvPr/>
        </p:nvSpPr>
        <p:spPr>
          <a:xfrm>
            <a:off x="722233" y="3651148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01</a:t>
            </a:r>
            <a:endParaRPr lang="es-ES" sz="1450" noProof="0" dirty="0"/>
          </a:p>
        </p:txBody>
      </p:sp>
      <p:sp>
        <p:nvSpPr>
          <p:cNvPr id="8" name="Shape 6"/>
          <p:cNvSpPr/>
          <p:nvPr/>
        </p:nvSpPr>
        <p:spPr>
          <a:xfrm>
            <a:off x="722233" y="3897608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 7"/>
          <p:cNvSpPr/>
          <p:nvPr/>
        </p:nvSpPr>
        <p:spPr>
          <a:xfrm>
            <a:off x="722233" y="4036196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noProof="0" dirty="0">
                <a:solidFill>
                  <a:srgbClr val="181818"/>
                </a:solidFill>
                <a:latin typeface="Gilda Display" pitchFamily="34" charset="0"/>
              </a:rPr>
              <a:t>NORMATIVA DE REFERENCIA</a:t>
            </a:r>
            <a:endParaRPr lang="es-ES" sz="2000" noProof="0" dirty="0"/>
          </a:p>
        </p:txBody>
      </p:sp>
      <p:sp>
        <p:nvSpPr>
          <p:cNvPr id="10" name="Text 8"/>
          <p:cNvSpPr/>
          <p:nvPr/>
        </p:nvSpPr>
        <p:spPr>
          <a:xfrm>
            <a:off x="722233" y="4429876"/>
            <a:ext cx="4283869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50"/>
              </a:lnSpc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El RDC 2021/1060</a:t>
            </a:r>
            <a:endParaRPr lang="es-ES" sz="1450" noProof="0" dirty="0"/>
          </a:p>
        </p:txBody>
      </p:sp>
      <p:sp>
        <p:nvSpPr>
          <p:cNvPr id="11" name="Text 9">
            <a:hlinkClick r:id="rId3" action="ppaction://hlinksldjump"/>
          </p:cNvPr>
          <p:cNvSpPr/>
          <p:nvPr/>
        </p:nvSpPr>
        <p:spPr>
          <a:xfrm>
            <a:off x="5173266" y="3651148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02</a:t>
            </a:r>
            <a:endParaRPr lang="es-ES" sz="1450" noProof="0" dirty="0"/>
          </a:p>
        </p:txBody>
      </p:sp>
      <p:sp>
        <p:nvSpPr>
          <p:cNvPr id="12" name="Shape 10"/>
          <p:cNvSpPr/>
          <p:nvPr/>
        </p:nvSpPr>
        <p:spPr>
          <a:xfrm>
            <a:off x="5173266" y="3897608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13" name="Text 11">
            <a:hlinkClick r:id="rId3" action="ppaction://hlinksldjump"/>
          </p:cNvPr>
          <p:cNvSpPr/>
          <p:nvPr/>
        </p:nvSpPr>
        <p:spPr>
          <a:xfrm>
            <a:off x="5173266" y="4036196"/>
            <a:ext cx="3307794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OBLIGACIONES OI</a:t>
            </a:r>
            <a:endParaRPr lang="es-ES" sz="2000" noProof="0" dirty="0"/>
          </a:p>
        </p:txBody>
      </p:sp>
      <p:sp>
        <p:nvSpPr>
          <p:cNvPr id="14" name="Text 12">
            <a:hlinkClick r:id="rId3" action="ppaction://hlinksldjump"/>
          </p:cNvPr>
          <p:cNvSpPr/>
          <p:nvPr/>
        </p:nvSpPr>
        <p:spPr>
          <a:xfrm>
            <a:off x="5173266" y="4458868"/>
            <a:ext cx="4283869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Web, Convocatorias y Listado de Operaciones 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seleccionadas</a:t>
            </a:r>
            <a:endParaRPr lang="es-ES" sz="1450" noProof="0" dirty="0"/>
          </a:p>
        </p:txBody>
      </p:sp>
      <p:sp>
        <p:nvSpPr>
          <p:cNvPr id="15" name="Text 13">
            <a:hlinkClick r:id="rId4" action="ppaction://hlinksldjump"/>
          </p:cNvPr>
          <p:cNvSpPr/>
          <p:nvPr/>
        </p:nvSpPr>
        <p:spPr>
          <a:xfrm>
            <a:off x="9810034" y="3665000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03</a:t>
            </a:r>
            <a:endParaRPr lang="es-ES" sz="1450" noProof="0" dirty="0"/>
          </a:p>
        </p:txBody>
      </p:sp>
      <p:sp>
        <p:nvSpPr>
          <p:cNvPr id="16" name="Shape 14"/>
          <p:cNvSpPr/>
          <p:nvPr/>
        </p:nvSpPr>
        <p:spPr>
          <a:xfrm>
            <a:off x="9810034" y="3925121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17" name="Text 15">
            <a:hlinkClick r:id="rId4" action="ppaction://hlinksldjump"/>
          </p:cNvPr>
          <p:cNvSpPr/>
          <p:nvPr/>
        </p:nvSpPr>
        <p:spPr>
          <a:xfrm>
            <a:off x="9877441" y="4036196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noProof="0" dirty="0">
                <a:solidFill>
                  <a:srgbClr val="181818"/>
                </a:solidFill>
                <a:latin typeface="Gilda Display" pitchFamily="34" charset="0"/>
              </a:rPr>
              <a:t>OBLIGACIONES OOGG</a:t>
            </a:r>
            <a:endParaRPr lang="es-ES" sz="2000" noProof="0" dirty="0"/>
          </a:p>
        </p:txBody>
      </p:sp>
      <p:sp>
        <p:nvSpPr>
          <p:cNvPr id="18" name="Text 16">
            <a:hlinkClick r:id="rId4" action="ppaction://hlinksldjump"/>
          </p:cNvPr>
          <p:cNvSpPr/>
          <p:nvPr/>
        </p:nvSpPr>
        <p:spPr>
          <a:xfrm>
            <a:off x="9877441" y="4500607"/>
            <a:ext cx="4283869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Obligaciones de los órganos Gestores</a:t>
            </a:r>
            <a:endParaRPr lang="es-ES" sz="1450" noProof="0" dirty="0"/>
          </a:p>
        </p:txBody>
      </p:sp>
      <p:sp>
        <p:nvSpPr>
          <p:cNvPr id="19" name="Text 17">
            <a:hlinkClick r:id="rId5" action="ppaction://hlinksldjump"/>
          </p:cNvPr>
          <p:cNvSpPr/>
          <p:nvPr/>
        </p:nvSpPr>
        <p:spPr>
          <a:xfrm>
            <a:off x="722233" y="4941786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04</a:t>
            </a:r>
            <a:endParaRPr lang="es-ES" sz="1450" noProof="0" dirty="0"/>
          </a:p>
        </p:txBody>
      </p:sp>
      <p:sp>
        <p:nvSpPr>
          <p:cNvPr id="21" name="Text 19">
            <a:hlinkClick r:id="rId5" action="ppaction://hlinksldjump"/>
          </p:cNvPr>
          <p:cNvSpPr/>
          <p:nvPr/>
        </p:nvSpPr>
        <p:spPr>
          <a:xfrm>
            <a:off x="722233" y="5326834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CURSO COMUNICACIÓN FEDER</a:t>
            </a:r>
            <a:endParaRPr lang="es-ES" sz="2000" noProof="0" dirty="0"/>
          </a:p>
        </p:txBody>
      </p:sp>
      <p:sp>
        <p:nvSpPr>
          <p:cNvPr id="22" name="Text 20">
            <a:hlinkClick r:id="rId5" action="ppaction://hlinksldjump"/>
          </p:cNvPr>
          <p:cNvSpPr/>
          <p:nvPr/>
        </p:nvSpPr>
        <p:spPr>
          <a:xfrm>
            <a:off x="722233" y="5749506"/>
            <a:ext cx="6509385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Curso para los OOGG del Programa FEDER 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2021-2027 de Castilla-La Mancha</a:t>
            </a:r>
            <a:endParaRPr lang="es-ES" sz="1450" noProof="0" dirty="0"/>
          </a:p>
        </p:txBody>
      </p:sp>
      <p:sp>
        <p:nvSpPr>
          <p:cNvPr id="23" name="Text 21"/>
          <p:cNvSpPr/>
          <p:nvPr/>
        </p:nvSpPr>
        <p:spPr>
          <a:xfrm>
            <a:off x="5230130" y="4982363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05</a:t>
            </a:r>
            <a:endParaRPr lang="es-ES" sz="1450" noProof="0" dirty="0"/>
          </a:p>
        </p:txBody>
      </p:sp>
      <p:sp>
        <p:nvSpPr>
          <p:cNvPr id="2" name="Shape 6">
            <a:extLst>
              <a:ext uri="{FF2B5EF4-FFF2-40B4-BE49-F238E27FC236}">
                <a16:creationId xmlns:a16="http://schemas.microsoft.com/office/drawing/2014/main" id="{E559227D-454E-B43C-38D0-A1B2FA2BF59E}"/>
              </a:ext>
            </a:extLst>
          </p:cNvPr>
          <p:cNvSpPr/>
          <p:nvPr/>
        </p:nvSpPr>
        <p:spPr>
          <a:xfrm>
            <a:off x="722233" y="5169552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27" name="Text 19">
            <a:hlinkClick r:id="rId6" action="ppaction://hlinksldjump"/>
            <a:extLst>
              <a:ext uri="{FF2B5EF4-FFF2-40B4-BE49-F238E27FC236}">
                <a16:creationId xmlns:a16="http://schemas.microsoft.com/office/drawing/2014/main" id="{2D1FBC15-5814-ED59-55E7-3A1C930942C7}"/>
              </a:ext>
            </a:extLst>
          </p:cNvPr>
          <p:cNvSpPr/>
          <p:nvPr/>
        </p:nvSpPr>
        <p:spPr>
          <a:xfrm>
            <a:off x="5162724" y="5316993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NEWSLETTER</a:t>
            </a:r>
            <a:endParaRPr lang="es-ES" sz="2000" noProof="0" dirty="0"/>
          </a:p>
        </p:txBody>
      </p:sp>
      <p:sp>
        <p:nvSpPr>
          <p:cNvPr id="28" name="Shape 10">
            <a:extLst>
              <a:ext uri="{FF2B5EF4-FFF2-40B4-BE49-F238E27FC236}">
                <a16:creationId xmlns:a16="http://schemas.microsoft.com/office/drawing/2014/main" id="{2DCB8971-F32C-37A6-EF87-6D725DD9F40F}"/>
              </a:ext>
            </a:extLst>
          </p:cNvPr>
          <p:cNvSpPr/>
          <p:nvPr/>
        </p:nvSpPr>
        <p:spPr>
          <a:xfrm>
            <a:off x="5230130" y="5169131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29" name="Text 20">
            <a:hlinkClick r:id="rId6" action="ppaction://hlinksldjump"/>
            <a:extLst>
              <a:ext uri="{FF2B5EF4-FFF2-40B4-BE49-F238E27FC236}">
                <a16:creationId xmlns:a16="http://schemas.microsoft.com/office/drawing/2014/main" id="{BF0F4691-516D-6AA7-6A05-C155807B11AE}"/>
              </a:ext>
            </a:extLst>
          </p:cNvPr>
          <p:cNvSpPr/>
          <p:nvPr/>
        </p:nvSpPr>
        <p:spPr>
          <a:xfrm>
            <a:off x="5132720" y="5697214"/>
            <a:ext cx="6509385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dirty="0" err="1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Newsletter</a:t>
            </a: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 trimestral de noticias del Programa 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FEDER </a:t>
            </a: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2021-2027 de Castilla-La Mancha</a:t>
            </a:r>
            <a:endParaRPr lang="es-ES" sz="1450" noProof="0" dirty="0"/>
          </a:p>
        </p:txBody>
      </p:sp>
      <p:sp>
        <p:nvSpPr>
          <p:cNvPr id="30" name="Text 21">
            <a:hlinkClick r:id="rId7" action="ppaction://hlinksldjump"/>
            <a:extLst>
              <a:ext uri="{FF2B5EF4-FFF2-40B4-BE49-F238E27FC236}">
                <a16:creationId xmlns:a16="http://schemas.microsoft.com/office/drawing/2014/main" id="{1A97458F-B675-175F-4290-318204DBCECE}"/>
              </a:ext>
            </a:extLst>
          </p:cNvPr>
          <p:cNvSpPr/>
          <p:nvPr/>
        </p:nvSpPr>
        <p:spPr>
          <a:xfrm>
            <a:off x="9877441" y="4956006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06</a:t>
            </a:r>
            <a:endParaRPr lang="es-ES" sz="1450" noProof="0" dirty="0"/>
          </a:p>
        </p:txBody>
      </p:sp>
      <p:sp>
        <p:nvSpPr>
          <p:cNvPr id="31" name="Text 19">
            <a:hlinkClick r:id="rId7" action="ppaction://hlinksldjump"/>
            <a:extLst>
              <a:ext uri="{FF2B5EF4-FFF2-40B4-BE49-F238E27FC236}">
                <a16:creationId xmlns:a16="http://schemas.microsoft.com/office/drawing/2014/main" id="{94783337-D6AE-FBE7-C3DD-5AF5E677CB36}"/>
              </a:ext>
            </a:extLst>
          </p:cNvPr>
          <p:cNvSpPr/>
          <p:nvPr/>
        </p:nvSpPr>
        <p:spPr>
          <a:xfrm>
            <a:off x="9810035" y="5290636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REDES SOCIALES</a:t>
            </a:r>
            <a:endParaRPr lang="es-ES" sz="2000" noProof="0" dirty="0"/>
          </a:p>
        </p:txBody>
      </p:sp>
      <p:sp>
        <p:nvSpPr>
          <p:cNvPr id="33" name="Shape 14">
            <a:extLst>
              <a:ext uri="{FF2B5EF4-FFF2-40B4-BE49-F238E27FC236}">
                <a16:creationId xmlns:a16="http://schemas.microsoft.com/office/drawing/2014/main" id="{C2B3633F-C16E-DDFE-723D-6B1155A706A1}"/>
              </a:ext>
            </a:extLst>
          </p:cNvPr>
          <p:cNvSpPr/>
          <p:nvPr/>
        </p:nvSpPr>
        <p:spPr>
          <a:xfrm>
            <a:off x="9810035" y="5154836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34" name="Text 20">
            <a:hlinkClick r:id="rId7" action="ppaction://hlinksldjump"/>
            <a:extLst>
              <a:ext uri="{FF2B5EF4-FFF2-40B4-BE49-F238E27FC236}">
                <a16:creationId xmlns:a16="http://schemas.microsoft.com/office/drawing/2014/main" id="{60B41189-03AB-E4BA-FE6A-E85280175465}"/>
              </a:ext>
            </a:extLst>
          </p:cNvPr>
          <p:cNvSpPr/>
          <p:nvPr/>
        </p:nvSpPr>
        <p:spPr>
          <a:xfrm>
            <a:off x="9810035" y="5712137"/>
            <a:ext cx="6509385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Listado de las RRSS del OI FEDER</a:t>
            </a:r>
            <a:endParaRPr lang="es-ES" sz="1450" noProof="0" dirty="0"/>
          </a:p>
        </p:txBody>
      </p:sp>
      <p:sp>
        <p:nvSpPr>
          <p:cNvPr id="35" name="Text 19">
            <a:hlinkClick r:id="rId8" action="ppaction://hlinksldjump"/>
            <a:extLst>
              <a:ext uri="{FF2B5EF4-FFF2-40B4-BE49-F238E27FC236}">
                <a16:creationId xmlns:a16="http://schemas.microsoft.com/office/drawing/2014/main" id="{9D0A6373-80F5-098A-C4AE-15B2D36D1E23}"/>
              </a:ext>
            </a:extLst>
          </p:cNvPr>
          <p:cNvSpPr/>
          <p:nvPr/>
        </p:nvSpPr>
        <p:spPr>
          <a:xfrm>
            <a:off x="722232" y="6702093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dirty="0">
                <a:solidFill>
                  <a:srgbClr val="181818"/>
                </a:solidFill>
                <a:latin typeface="Gilda Display" pitchFamily="34" charset="0"/>
              </a:rPr>
              <a:t>MOTION GRAPHICS &amp; INFOGRAFIAS</a:t>
            </a:r>
            <a:endParaRPr lang="es-ES" sz="2000" noProof="0" dirty="0"/>
          </a:p>
        </p:txBody>
      </p:sp>
      <p:sp>
        <p:nvSpPr>
          <p:cNvPr id="36" name="Text 20">
            <a:hlinkClick r:id="rId8" action="ppaction://hlinksldjump"/>
            <a:extLst>
              <a:ext uri="{FF2B5EF4-FFF2-40B4-BE49-F238E27FC236}">
                <a16:creationId xmlns:a16="http://schemas.microsoft.com/office/drawing/2014/main" id="{18F47888-E34C-D6F2-40D5-6F0C7A7D5232}"/>
              </a:ext>
            </a:extLst>
          </p:cNvPr>
          <p:cNvSpPr/>
          <p:nvPr/>
        </p:nvSpPr>
        <p:spPr>
          <a:xfrm>
            <a:off x="722232" y="7085395"/>
            <a:ext cx="6509385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 err="1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Mothion</a:t>
            </a: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s-ES" sz="1450" noProof="0" dirty="0" err="1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graphics</a:t>
            </a: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e infografías </a:t>
            </a: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relacionadas con el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Programa</a:t>
            </a: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 FEDER 2021-2027 de Castilla-La Mancha</a:t>
            </a:r>
            <a:endParaRPr lang="es-ES" sz="1450" noProof="0" dirty="0"/>
          </a:p>
        </p:txBody>
      </p:sp>
      <p:sp>
        <p:nvSpPr>
          <p:cNvPr id="37" name="Text 21">
            <a:hlinkClick r:id="rId9" action="ppaction://hlinksldjump"/>
            <a:extLst>
              <a:ext uri="{FF2B5EF4-FFF2-40B4-BE49-F238E27FC236}">
                <a16:creationId xmlns:a16="http://schemas.microsoft.com/office/drawing/2014/main" id="{2E851521-D875-6E6F-E9E3-9276EF448511}"/>
              </a:ext>
            </a:extLst>
          </p:cNvPr>
          <p:cNvSpPr/>
          <p:nvPr/>
        </p:nvSpPr>
        <p:spPr>
          <a:xfrm>
            <a:off x="5339666" y="6333290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08</a:t>
            </a:r>
            <a:endParaRPr lang="es-ES" sz="1450" noProof="0" dirty="0"/>
          </a:p>
        </p:txBody>
      </p:sp>
      <p:sp>
        <p:nvSpPr>
          <p:cNvPr id="38" name="Shape 6">
            <a:extLst>
              <a:ext uri="{FF2B5EF4-FFF2-40B4-BE49-F238E27FC236}">
                <a16:creationId xmlns:a16="http://schemas.microsoft.com/office/drawing/2014/main" id="{2F7DCA15-E61A-ED17-8FD0-5CFE176A2BC6}"/>
              </a:ext>
            </a:extLst>
          </p:cNvPr>
          <p:cNvSpPr/>
          <p:nvPr/>
        </p:nvSpPr>
        <p:spPr>
          <a:xfrm>
            <a:off x="722233" y="6560673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39" name="Text 19">
            <a:hlinkClick r:id="rId9" action="ppaction://hlinksldjump"/>
            <a:extLst>
              <a:ext uri="{FF2B5EF4-FFF2-40B4-BE49-F238E27FC236}">
                <a16:creationId xmlns:a16="http://schemas.microsoft.com/office/drawing/2014/main" id="{05CB21B6-B1D5-AFCA-0A23-973FFC395590}"/>
              </a:ext>
            </a:extLst>
          </p:cNvPr>
          <p:cNvSpPr/>
          <p:nvPr/>
        </p:nvSpPr>
        <p:spPr>
          <a:xfrm>
            <a:off x="5305511" y="6670187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INDICADORES DE COMUNICACIÓN</a:t>
            </a:r>
            <a:endParaRPr lang="es-ES" sz="2000" noProof="0" dirty="0"/>
          </a:p>
        </p:txBody>
      </p:sp>
      <p:sp>
        <p:nvSpPr>
          <p:cNvPr id="40" name="Shape 10">
            <a:extLst>
              <a:ext uri="{FF2B5EF4-FFF2-40B4-BE49-F238E27FC236}">
                <a16:creationId xmlns:a16="http://schemas.microsoft.com/office/drawing/2014/main" id="{03A5F4BE-5FDD-DC6C-1DD0-DB118BC8FD40}"/>
              </a:ext>
            </a:extLst>
          </p:cNvPr>
          <p:cNvSpPr/>
          <p:nvPr/>
        </p:nvSpPr>
        <p:spPr>
          <a:xfrm>
            <a:off x="5305511" y="6573113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41" name="Text 20">
            <a:hlinkClick r:id="rId9" action="ppaction://hlinksldjump"/>
            <a:extLst>
              <a:ext uri="{FF2B5EF4-FFF2-40B4-BE49-F238E27FC236}">
                <a16:creationId xmlns:a16="http://schemas.microsoft.com/office/drawing/2014/main" id="{986A0B72-8365-2301-B20C-C0F8360B43F8}"/>
              </a:ext>
            </a:extLst>
          </p:cNvPr>
          <p:cNvSpPr/>
          <p:nvPr/>
        </p:nvSpPr>
        <p:spPr>
          <a:xfrm>
            <a:off x="5309261" y="7117645"/>
            <a:ext cx="6509385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Novedades de los indicadores de comunicación</a:t>
            </a:r>
            <a:endParaRPr lang="es-ES" sz="1450" noProof="0" dirty="0"/>
          </a:p>
        </p:txBody>
      </p:sp>
      <p:sp>
        <p:nvSpPr>
          <p:cNvPr id="42" name="Text 19">
            <a:hlinkClick r:id="rId10" action="ppaction://hlinksldjump"/>
            <a:extLst>
              <a:ext uri="{FF2B5EF4-FFF2-40B4-BE49-F238E27FC236}">
                <a16:creationId xmlns:a16="http://schemas.microsoft.com/office/drawing/2014/main" id="{BC5CF6B1-91ED-992D-DA4A-3406C1EC764F}"/>
              </a:ext>
            </a:extLst>
          </p:cNvPr>
          <p:cNvSpPr/>
          <p:nvPr/>
        </p:nvSpPr>
        <p:spPr>
          <a:xfrm>
            <a:off x="9919571" y="6586030"/>
            <a:ext cx="3224689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000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AUDIOVISUALES</a:t>
            </a:r>
            <a:endParaRPr lang="es-ES" sz="2000" noProof="0" dirty="0"/>
          </a:p>
        </p:txBody>
      </p:sp>
      <p:sp>
        <p:nvSpPr>
          <p:cNvPr id="53" name="Text 17">
            <a:hlinkClick r:id="rId8" action="ppaction://hlinksldjump"/>
            <a:extLst>
              <a:ext uri="{FF2B5EF4-FFF2-40B4-BE49-F238E27FC236}">
                <a16:creationId xmlns:a16="http://schemas.microsoft.com/office/drawing/2014/main" id="{89D087C6-3BF4-B9EA-9742-EA717E491626}"/>
              </a:ext>
            </a:extLst>
          </p:cNvPr>
          <p:cNvSpPr/>
          <p:nvPr/>
        </p:nvSpPr>
        <p:spPr>
          <a:xfrm>
            <a:off x="715802" y="6314054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07</a:t>
            </a:r>
            <a:endParaRPr lang="es-ES" sz="1450" noProof="0" dirty="0"/>
          </a:p>
        </p:txBody>
      </p:sp>
      <p:sp>
        <p:nvSpPr>
          <p:cNvPr id="54" name="Text 21">
            <a:hlinkClick r:id="rId10" action="ppaction://hlinksldjump"/>
            <a:extLst>
              <a:ext uri="{FF2B5EF4-FFF2-40B4-BE49-F238E27FC236}">
                <a16:creationId xmlns:a16="http://schemas.microsoft.com/office/drawing/2014/main" id="{5CD6A0B1-1278-ECC5-567B-D5B0B595FF46}"/>
              </a:ext>
            </a:extLst>
          </p:cNvPr>
          <p:cNvSpPr/>
          <p:nvPr/>
        </p:nvSpPr>
        <p:spPr>
          <a:xfrm>
            <a:off x="9995771" y="6333290"/>
            <a:ext cx="371475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Gilda Display Light" pitchFamily="34" charset="0"/>
                <a:ea typeface="Gilda Display Light" pitchFamily="34" charset="-122"/>
                <a:cs typeface="Gilda Display Light" pitchFamily="34" charset="-120"/>
              </a:rPr>
              <a:t>09</a:t>
            </a:r>
            <a:endParaRPr lang="es-ES" sz="1450" noProof="0" dirty="0"/>
          </a:p>
        </p:txBody>
      </p:sp>
      <p:sp>
        <p:nvSpPr>
          <p:cNvPr id="57" name="Shape 10">
            <a:extLst>
              <a:ext uri="{FF2B5EF4-FFF2-40B4-BE49-F238E27FC236}">
                <a16:creationId xmlns:a16="http://schemas.microsoft.com/office/drawing/2014/main" id="{A9F50E50-8DCA-5179-FA7F-D016E83ECD18}"/>
              </a:ext>
            </a:extLst>
          </p:cNvPr>
          <p:cNvSpPr/>
          <p:nvPr/>
        </p:nvSpPr>
        <p:spPr>
          <a:xfrm>
            <a:off x="9919571" y="6575056"/>
            <a:ext cx="4283869" cy="22860"/>
          </a:xfrm>
          <a:prstGeom prst="rect">
            <a:avLst/>
          </a:prstGeom>
          <a:solidFill>
            <a:srgbClr val="353535"/>
          </a:solidFill>
          <a:ln/>
        </p:spPr>
        <p:txBody>
          <a:bodyPr/>
          <a:lstStyle/>
          <a:p>
            <a:endParaRPr lang="es-ES" noProof="0" dirty="0"/>
          </a:p>
        </p:txBody>
      </p:sp>
      <p:sp>
        <p:nvSpPr>
          <p:cNvPr id="58" name="Text 20">
            <a:hlinkClick r:id="rId10" action="ppaction://hlinksldjump"/>
            <a:extLst>
              <a:ext uri="{FF2B5EF4-FFF2-40B4-BE49-F238E27FC236}">
                <a16:creationId xmlns:a16="http://schemas.microsoft.com/office/drawing/2014/main" id="{0513FBDA-F603-7527-05B0-D1D790B9398F}"/>
              </a:ext>
            </a:extLst>
          </p:cNvPr>
          <p:cNvSpPr/>
          <p:nvPr/>
        </p:nvSpPr>
        <p:spPr>
          <a:xfrm>
            <a:off x="9920047" y="7012054"/>
            <a:ext cx="6509385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Elaboración de </a:t>
            </a: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piezas audiovisuales, micropíldoras 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y otras.</a:t>
            </a:r>
            <a:endParaRPr lang="es-ES" sz="1450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8633" y="1623536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4" name="Text 1"/>
          <p:cNvSpPr/>
          <p:nvPr/>
        </p:nvSpPr>
        <p:spPr>
          <a:xfrm>
            <a:off x="6208633" y="1904167"/>
            <a:ext cx="7699534" cy="158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200"/>
              </a:lnSpc>
              <a:buNone/>
            </a:pPr>
            <a:r>
              <a:rPr lang="es-ES" sz="6200" noProof="0" dirty="0">
                <a:solidFill>
                  <a:srgbClr val="050505"/>
                </a:solidFill>
                <a:latin typeface="Gilda Display" pitchFamily="34" charset="0"/>
              </a:rPr>
              <a:t>NORMATIVA DE REFERENCIA</a:t>
            </a:r>
            <a:endParaRPr lang="es-ES" sz="6200" noProof="0" dirty="0"/>
          </a:p>
        </p:txBody>
      </p:sp>
      <p:sp>
        <p:nvSpPr>
          <p:cNvPr id="5" name="Text 2"/>
          <p:cNvSpPr/>
          <p:nvPr/>
        </p:nvSpPr>
        <p:spPr>
          <a:xfrm>
            <a:off x="6208633" y="368462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6" name="Text 3"/>
          <p:cNvSpPr/>
          <p:nvPr/>
        </p:nvSpPr>
        <p:spPr>
          <a:xfrm>
            <a:off x="6208633" y="398180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7" name="Text 4"/>
          <p:cNvSpPr/>
          <p:nvPr/>
        </p:nvSpPr>
        <p:spPr>
          <a:xfrm>
            <a:off x="6208633" y="4278987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8" name="Shape 5"/>
          <p:cNvSpPr/>
          <p:nvPr/>
        </p:nvSpPr>
        <p:spPr>
          <a:xfrm>
            <a:off x="6208633" y="4606825"/>
            <a:ext cx="7699534" cy="2225775"/>
          </a:xfrm>
          <a:prstGeom prst="roundRect">
            <a:avLst>
              <a:gd name="adj" fmla="val 907"/>
            </a:avLst>
          </a:prstGeom>
          <a:solidFill>
            <a:srgbClr val="FFFFFF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 6">
            <a:hlinkClick r:id="rId3"/>
          </p:cNvPr>
          <p:cNvSpPr/>
          <p:nvPr/>
        </p:nvSpPr>
        <p:spPr>
          <a:xfrm>
            <a:off x="6381274" y="4748808"/>
            <a:ext cx="3260765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s-ES" sz="2250" b="1" noProof="0" dirty="0">
                <a:solidFill>
                  <a:srgbClr val="001C41"/>
                </a:solidFill>
                <a:latin typeface="Gilda Display" pitchFamily="34" charset="0"/>
              </a:rPr>
              <a:t>REGLAMENTO (UE) 2021/1060 (RDC)</a:t>
            </a:r>
            <a:endParaRPr lang="es-ES" sz="2250" b="1" noProof="0" dirty="0">
              <a:solidFill>
                <a:srgbClr val="001C41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6381274" y="5114687"/>
            <a:ext cx="7354253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ES" sz="1400" noProof="0" dirty="0">
                <a:latin typeface="Inter" panose="020B0604020202020204" charset="0"/>
                <a:ea typeface="Inter" panose="020B0604020202020204" charset="0"/>
              </a:rPr>
              <a:t>Artículo 22.3.j) Contenido de los programas</a:t>
            </a:r>
          </a:p>
          <a:p>
            <a:endParaRPr lang="es-ES" sz="1400" noProof="0" dirty="0">
              <a:latin typeface="Inter" panose="020B0604020202020204" charset="0"/>
              <a:ea typeface="Inter" panose="020B0604020202020204" charset="0"/>
            </a:endParaRPr>
          </a:p>
          <a:p>
            <a:r>
              <a:rPr lang="es-ES" sz="1400" noProof="0" dirty="0">
                <a:latin typeface="Inter" panose="020B0604020202020204" charset="0"/>
                <a:ea typeface="Inter" panose="020B0604020202020204" charset="0"/>
              </a:rPr>
              <a:t>Título IV  SEGUIMIENTO, EVALUACIÓN, COMUNICACIÓN Y VISIBILIDAD</a:t>
            </a:r>
          </a:p>
          <a:p>
            <a:endParaRPr lang="es-ES" sz="1400" noProof="0" dirty="0">
              <a:latin typeface="Inter" panose="020B0604020202020204" charset="0"/>
              <a:ea typeface="Inter" panose="020B0604020202020204" charset="0"/>
            </a:endParaRPr>
          </a:p>
          <a:p>
            <a:r>
              <a:rPr lang="es-ES" sz="1400" noProof="0" dirty="0">
                <a:latin typeface="Inter" panose="020B0604020202020204" charset="0"/>
                <a:ea typeface="Inter" panose="020B0604020202020204" charset="0"/>
              </a:rPr>
              <a:t>Capítulo III Visibilidad, transparencia y comunicación – Artículos 46 – 50.</a:t>
            </a:r>
          </a:p>
          <a:p>
            <a:endParaRPr lang="es-ES" sz="1400" noProof="0" dirty="0">
              <a:latin typeface="Inter" panose="020B0604020202020204" charset="0"/>
              <a:ea typeface="Inter" panose="020B0604020202020204" charset="0"/>
            </a:endParaRPr>
          </a:p>
          <a:p>
            <a:r>
              <a:rPr lang="es-ES" sz="1400" noProof="0" dirty="0">
                <a:latin typeface="Inter" panose="020B0604020202020204" charset="0"/>
                <a:ea typeface="Inter" panose="020B0604020202020204" charset="0"/>
              </a:rPr>
              <a:t>Anexo IX– Comunicación y visibilidad – Artículos 47, 49 Y 50</a:t>
            </a:r>
            <a:endParaRPr lang="es-ES" sz="13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53D4239-AC25-92BF-DF84-A29EC62ED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6371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507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22233" y="5136476"/>
            <a:ext cx="13185934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s-ES" sz="1500" noProof="0" dirty="0"/>
          </a:p>
        </p:txBody>
      </p:sp>
      <p:sp>
        <p:nvSpPr>
          <p:cNvPr id="5" name="Text 2"/>
          <p:cNvSpPr/>
          <p:nvPr/>
        </p:nvSpPr>
        <p:spPr>
          <a:xfrm>
            <a:off x="722233" y="4619625"/>
            <a:ext cx="13185934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s-ES" sz="1500" noProof="0" dirty="0"/>
          </a:p>
        </p:txBody>
      </p:sp>
      <p:sp>
        <p:nvSpPr>
          <p:cNvPr id="6" name="Text 3"/>
          <p:cNvSpPr/>
          <p:nvPr/>
        </p:nvSpPr>
        <p:spPr>
          <a:xfrm>
            <a:off x="722233" y="5020151"/>
            <a:ext cx="13185934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s-ES" sz="1500" noProof="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33" y="5420678"/>
            <a:ext cx="4395311" cy="7841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18210" y="6391037"/>
            <a:ext cx="3403878" cy="34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Gilda Display" pitchFamily="34" charset="0"/>
              </a:rPr>
              <a:t>WEB</a:t>
            </a:r>
            <a:endParaRPr lang="es-ES" sz="2650" b="1" noProof="0" dirty="0"/>
          </a:p>
        </p:txBody>
      </p:sp>
      <p:sp>
        <p:nvSpPr>
          <p:cNvPr id="9" name="Text 5"/>
          <p:cNvSpPr/>
          <p:nvPr/>
        </p:nvSpPr>
        <p:spPr>
          <a:xfrm>
            <a:off x="918210" y="6843117"/>
            <a:ext cx="4003358" cy="382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es-ES" sz="1600" b="1" noProof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Que incluya los objetivos, las actividades, las oportunidades de financiación disponibles y los logros del programa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544" y="5420678"/>
            <a:ext cx="4395311" cy="78414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313521" y="6391037"/>
            <a:ext cx="3810476" cy="34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CALENDARIO CONVOCATORIAS</a:t>
            </a:r>
            <a:endParaRPr lang="es-ES" sz="1600" b="1" noProof="0" dirty="0"/>
          </a:p>
        </p:txBody>
      </p:sp>
      <p:sp>
        <p:nvSpPr>
          <p:cNvPr id="12" name="Text 7"/>
          <p:cNvSpPr/>
          <p:nvPr/>
        </p:nvSpPr>
        <p:spPr>
          <a:xfrm>
            <a:off x="5313521" y="6843117"/>
            <a:ext cx="4003358" cy="567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s-ES" sz="1600" b="1" noProof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 actualiza al menos 3 veces al año. Este calendario es una previsión de lo que los OOGG van a publicar.</a:t>
            </a: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856" y="5420678"/>
            <a:ext cx="4395311" cy="78414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770716" y="6371303"/>
            <a:ext cx="3403878" cy="34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s-ES" sz="1600" b="1" noProof="0" dirty="0">
                <a:solidFill>
                  <a:srgbClr val="181818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LISTADO OPERACIONES SELECCIONADAS</a:t>
            </a:r>
            <a:endParaRPr lang="es-ES" sz="1600" b="1" noProof="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2943698-6899-8A98-0053-369C58CB2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780"/>
            <a:ext cx="14630400" cy="42089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47348" y="4470320"/>
            <a:ext cx="7476649" cy="680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s-ES" sz="3600" noProof="0" dirty="0">
                <a:solidFill>
                  <a:srgbClr val="B09C56"/>
                </a:solidFill>
                <a:latin typeface="Gilda Display" pitchFamily="34" charset="0"/>
              </a:rPr>
              <a:t>OBLIGACIONES DEL ORGANISMO INTERMEDIO (OI)</a:t>
            </a:r>
            <a:endParaRPr lang="es-ES" sz="3600" noProof="0" dirty="0">
              <a:solidFill>
                <a:srgbClr val="B09C56"/>
              </a:solidFill>
            </a:endParaRPr>
          </a:p>
        </p:txBody>
      </p:sp>
      <p:sp>
        <p:nvSpPr>
          <p:cNvPr id="22" name="Text 7">
            <a:extLst>
              <a:ext uri="{FF2B5EF4-FFF2-40B4-BE49-F238E27FC236}">
                <a16:creationId xmlns:a16="http://schemas.microsoft.com/office/drawing/2014/main" id="{6D2C35EB-68CD-3A05-F2EB-1DFDD9CF115A}"/>
              </a:ext>
            </a:extLst>
          </p:cNvPr>
          <p:cNvSpPr/>
          <p:nvPr/>
        </p:nvSpPr>
        <p:spPr>
          <a:xfrm>
            <a:off x="9770716" y="6750403"/>
            <a:ext cx="4003358" cy="567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s-ES" sz="1600" b="1" noProof="0" dirty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 actualiza al menos 3 veces al año. Lista de las operaciones seleccionadas por parte del OI.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47641" y="1393380"/>
            <a:ext cx="12171402" cy="988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50"/>
              </a:lnSpc>
              <a:buNone/>
            </a:pPr>
            <a:r>
              <a:rPr lang="es-ES" sz="6000" noProof="0" dirty="0">
                <a:solidFill>
                  <a:srgbClr val="B09C56"/>
                </a:solidFill>
                <a:latin typeface="Gilda Display" pitchFamily="34" charset="0"/>
              </a:rPr>
              <a:t>¡TENEMOS NUEVA WEB!</a:t>
            </a:r>
            <a:endParaRPr lang="es-ES" sz="6000" noProof="0" dirty="0">
              <a:solidFill>
                <a:srgbClr val="B09C56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22233" y="2369344"/>
            <a:ext cx="13185934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s-ES" sz="1600" noProof="0" dirty="0"/>
          </a:p>
        </p:txBody>
      </p:sp>
      <p:sp>
        <p:nvSpPr>
          <p:cNvPr id="4" name="Text 2"/>
          <p:cNvSpPr/>
          <p:nvPr/>
        </p:nvSpPr>
        <p:spPr>
          <a:xfrm>
            <a:off x="722233" y="2807851"/>
            <a:ext cx="13185934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s-ES" sz="1600" noProof="0" dirty="0"/>
          </a:p>
        </p:txBody>
      </p:sp>
      <p:sp>
        <p:nvSpPr>
          <p:cNvPr id="6" name="Text 3"/>
          <p:cNvSpPr/>
          <p:nvPr/>
        </p:nvSpPr>
        <p:spPr>
          <a:xfrm>
            <a:off x="5675275" y="2760219"/>
            <a:ext cx="4844058" cy="358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s-ES" sz="2800" noProof="0" dirty="0">
                <a:solidFill>
                  <a:srgbClr val="001C41"/>
                </a:solidFill>
                <a:latin typeface="Gilda Display" pitchFamily="34" charset="0"/>
              </a:rPr>
              <a:t>CON UNA IMAGEN VISUAL MÁS MODERNA</a:t>
            </a:r>
            <a:endParaRPr lang="es-ES" sz="2800" noProof="0" dirty="0">
              <a:solidFill>
                <a:srgbClr val="001C4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5675275" y="3208092"/>
            <a:ext cx="7800093" cy="419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Aún estamos actualizándola, y en junio se prevé hacer un cambio importante de la misma para hacer una navegación más intuitiva y sencilla. En la página podrás encontrar entre otros:</a:t>
            </a:r>
            <a:endParaRPr lang="es-ES" sz="1600" noProof="0" dirty="0"/>
          </a:p>
        </p:txBody>
      </p:sp>
      <p:sp>
        <p:nvSpPr>
          <p:cNvPr id="8" name="Text 5"/>
          <p:cNvSpPr/>
          <p:nvPr/>
        </p:nvSpPr>
        <p:spPr>
          <a:xfrm>
            <a:off x="6277343" y="4508552"/>
            <a:ext cx="6341269" cy="763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Toda la documentación relevante para OOGG</a:t>
            </a:r>
            <a:endParaRPr lang="es-ES" sz="1600" noProof="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Noticias relativas al FEDER actualizadas cada día.</a:t>
            </a:r>
            <a:endParaRPr lang="es-ES" sz="1600" noProof="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Normativa de referencia.</a:t>
            </a: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En el contacto el enlace a nuestras redes sociales.</a:t>
            </a:r>
            <a:endParaRPr lang="es-ES" sz="1600" noProof="0" dirty="0"/>
          </a:p>
        </p:txBody>
      </p:sp>
      <p:pic>
        <p:nvPicPr>
          <p:cNvPr id="23" name="Imagen 22">
            <a:hlinkClick r:id="rId3"/>
            <a:extLst>
              <a:ext uri="{FF2B5EF4-FFF2-40B4-BE49-F238E27FC236}">
                <a16:creationId xmlns:a16="http://schemas.microsoft.com/office/drawing/2014/main" id="{DAFA7C38-124C-103D-1473-B16C50446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52" y="271296"/>
            <a:ext cx="3804458" cy="6555971"/>
          </a:xfrm>
          <a:prstGeom prst="rect">
            <a:avLst/>
          </a:prstGeom>
        </p:spPr>
      </p:pic>
      <p:sp>
        <p:nvSpPr>
          <p:cNvPr id="24" name="Text 4">
            <a:extLst>
              <a:ext uri="{FF2B5EF4-FFF2-40B4-BE49-F238E27FC236}">
                <a16:creationId xmlns:a16="http://schemas.microsoft.com/office/drawing/2014/main" id="{DE45FDEE-28D8-DC3E-FF5B-3AF413F8ED08}"/>
              </a:ext>
            </a:extLst>
          </p:cNvPr>
          <p:cNvSpPr/>
          <p:nvPr/>
        </p:nvSpPr>
        <p:spPr>
          <a:xfrm>
            <a:off x="5972543" y="6267846"/>
            <a:ext cx="6341269" cy="412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00"/>
              </a:lnSpc>
            </a:pP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La </a:t>
            </a:r>
            <a:r>
              <a:rPr lang="es-ES" sz="1600" noProof="0" dirty="0" err="1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url</a:t>
            </a: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 de la web </a:t>
            </a: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hlinkClick r:id="rId3"/>
              </a:rPr>
              <a:t>https://fondosestructurales.castillalamancha.es/</a:t>
            </a:r>
            <a:endParaRPr lang="es-ES" sz="1600" noProof="0" dirty="0">
              <a:solidFill>
                <a:srgbClr val="181818"/>
              </a:solidFill>
              <a:latin typeface="Inter" pitchFamily="34" charset="0"/>
              <a:ea typeface="Inter" pitchFamily="34" charset="-122"/>
            </a:endParaRPr>
          </a:p>
          <a:p>
            <a:pPr>
              <a:lnSpc>
                <a:spcPts val="1600"/>
              </a:lnSpc>
            </a:pPr>
            <a:r>
              <a:rPr lang="es-ES" sz="160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 </a:t>
            </a:r>
            <a:endParaRPr lang="es-ES" sz="1600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923329" y="1039978"/>
            <a:ext cx="11577614" cy="158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s-ES" sz="3600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OBLIGACIONES DE LOS ÓRGANOS GESTORES</a:t>
            </a:r>
            <a:endParaRPr lang="es-ES" sz="3600" noProof="0" dirty="0">
              <a:solidFill>
                <a:srgbClr val="B09C56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08633" y="3387804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5" name="Text 2"/>
          <p:cNvSpPr/>
          <p:nvPr/>
        </p:nvSpPr>
        <p:spPr>
          <a:xfrm>
            <a:off x="6208633" y="3684984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sp>
        <p:nvSpPr>
          <p:cNvPr id="7" name="Text 4"/>
          <p:cNvSpPr/>
          <p:nvPr/>
        </p:nvSpPr>
        <p:spPr>
          <a:xfrm>
            <a:off x="6208633" y="4279344"/>
            <a:ext cx="7699534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endParaRPr lang="es-ES" sz="1300" noProof="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94D9510-FA2E-2487-4BF0-235909AD7806}"/>
              </a:ext>
            </a:extLst>
          </p:cNvPr>
          <p:cNvGrpSpPr/>
          <p:nvPr/>
        </p:nvGrpSpPr>
        <p:grpSpPr>
          <a:xfrm>
            <a:off x="6208633" y="1779222"/>
            <a:ext cx="7637701" cy="1479630"/>
            <a:chOff x="6206966" y="4086781"/>
            <a:chExt cx="7637701" cy="1479630"/>
          </a:xfrm>
        </p:grpSpPr>
        <p:sp>
          <p:nvSpPr>
            <p:cNvPr id="8" name="Shape 5"/>
            <p:cNvSpPr/>
            <p:nvPr/>
          </p:nvSpPr>
          <p:spPr>
            <a:xfrm>
              <a:off x="6206966" y="4101307"/>
              <a:ext cx="45719" cy="1465104"/>
            </a:xfrm>
            <a:prstGeom prst="rect">
              <a:avLst/>
            </a:prstGeom>
            <a:solidFill>
              <a:srgbClr val="353535"/>
            </a:solidFill>
            <a:ln/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6355874" y="4086781"/>
              <a:ext cx="3477220" cy="2867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s-ES" sz="2250" noProof="0" dirty="0">
                  <a:solidFill>
                    <a:srgbClr val="001C41"/>
                  </a:solidFill>
                  <a:latin typeface="Gilda Display" pitchFamily="34" charset="0"/>
                  <a:ea typeface="Gilda Display" pitchFamily="34" charset="-122"/>
                  <a:cs typeface="Gilda Display" pitchFamily="34" charset="-120"/>
                </a:rPr>
                <a:t>RECONOCER LA COFINANCIACIÓN EN LA WEB</a:t>
              </a:r>
              <a:endParaRPr lang="es-ES" sz="2250" noProof="0" dirty="0">
                <a:solidFill>
                  <a:srgbClr val="001C41"/>
                </a:solidFill>
              </a:endParaRPr>
            </a:p>
          </p:txBody>
        </p:sp>
        <p:sp>
          <p:nvSpPr>
            <p:cNvPr id="10" name="Text 7"/>
            <p:cNvSpPr/>
            <p:nvPr/>
          </p:nvSpPr>
          <p:spPr>
            <a:xfrm>
              <a:off x="6355874" y="4323103"/>
              <a:ext cx="7488793" cy="2971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150000"/>
                </a:lnSpc>
                <a:buNone/>
              </a:pP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Con una declaración que destaque haciendo alusión a la cofinanciación del proyecto y la colocación de logotipos.</a:t>
              </a:r>
              <a:endParaRPr lang="es-ES" sz="1600" noProof="0" dirty="0"/>
            </a:p>
          </p:txBody>
        </p:sp>
        <p:sp>
          <p:nvSpPr>
            <p:cNvPr id="11" name="Text 8"/>
            <p:cNvSpPr/>
            <p:nvPr/>
          </p:nvSpPr>
          <p:spPr>
            <a:xfrm>
              <a:off x="6355874" y="5102164"/>
              <a:ext cx="7488793" cy="1485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s-ES" sz="1600" b="1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Acción:</a:t>
              </a: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Esta actuación/infraestructura/ayuda ha sido cofinanciada por el </a:t>
              </a:r>
            </a:p>
            <a:p>
              <a:pPr marL="0" indent="0" algn="l">
                <a:buNone/>
              </a:pP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Programa FEDER 2021-2027 de Castilla-La Mancha</a:t>
              </a:r>
              <a:endParaRPr lang="es-ES" sz="1600" noProof="0" dirty="0"/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AFCFD024-D778-3F11-CAA7-A89FD2CA6B25}"/>
              </a:ext>
            </a:extLst>
          </p:cNvPr>
          <p:cNvGrpSpPr/>
          <p:nvPr/>
        </p:nvGrpSpPr>
        <p:grpSpPr>
          <a:xfrm>
            <a:off x="6206965" y="3307770"/>
            <a:ext cx="7701202" cy="1943148"/>
            <a:chOff x="6206965" y="3982164"/>
            <a:chExt cx="7701202" cy="1943148"/>
          </a:xfrm>
        </p:grpSpPr>
        <p:sp>
          <p:nvSpPr>
            <p:cNvPr id="6" name="Text 3"/>
            <p:cNvSpPr/>
            <p:nvPr/>
          </p:nvSpPr>
          <p:spPr>
            <a:xfrm>
              <a:off x="6208633" y="3982164"/>
              <a:ext cx="7699534" cy="1485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50"/>
                </a:lnSpc>
                <a:buNone/>
              </a:pPr>
              <a:endParaRPr lang="es-ES" sz="1300" noProof="0" dirty="0"/>
            </a:p>
          </p:txBody>
        </p:sp>
        <p:sp>
          <p:nvSpPr>
            <p:cNvPr id="12" name="Shape 9"/>
            <p:cNvSpPr/>
            <p:nvPr/>
          </p:nvSpPr>
          <p:spPr>
            <a:xfrm>
              <a:off x="6206965" y="4221480"/>
              <a:ext cx="45719" cy="1703832"/>
            </a:xfrm>
            <a:prstGeom prst="rect">
              <a:avLst/>
            </a:prstGeom>
            <a:solidFill>
              <a:srgbClr val="353535"/>
            </a:solidFill>
            <a:ln/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3" name="Text 10"/>
            <p:cNvSpPr/>
            <p:nvPr/>
          </p:nvSpPr>
          <p:spPr>
            <a:xfrm>
              <a:off x="6355874" y="4194115"/>
              <a:ext cx="2910007" cy="2867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s-ES" sz="2250" noProof="0" dirty="0">
                  <a:solidFill>
                    <a:srgbClr val="001C41"/>
                  </a:solidFill>
                  <a:latin typeface="Gilda Display" pitchFamily="34" charset="0"/>
                  <a:ea typeface="Gilda Display" pitchFamily="34" charset="-122"/>
                  <a:cs typeface="Gilda Display" pitchFamily="34" charset="-120"/>
                </a:rPr>
                <a:t>PLACAS Y VALLAS DE OBRA</a:t>
              </a:r>
              <a:endParaRPr lang="es-ES" sz="2250" noProof="0" dirty="0">
                <a:solidFill>
                  <a:srgbClr val="001C41"/>
                </a:solidFill>
              </a:endParaRPr>
            </a:p>
          </p:txBody>
        </p:sp>
        <p:sp>
          <p:nvSpPr>
            <p:cNvPr id="16" name="Text 7">
              <a:extLst>
                <a:ext uri="{FF2B5EF4-FFF2-40B4-BE49-F238E27FC236}">
                  <a16:creationId xmlns:a16="http://schemas.microsoft.com/office/drawing/2014/main" id="{1E8E828E-ABFB-7A08-4376-21B0DCA27272}"/>
                </a:ext>
              </a:extLst>
            </p:cNvPr>
            <p:cNvSpPr/>
            <p:nvPr/>
          </p:nvSpPr>
          <p:spPr>
            <a:xfrm>
              <a:off x="6355874" y="4460954"/>
              <a:ext cx="7488793" cy="2971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150000"/>
                </a:lnSpc>
                <a:buNone/>
              </a:pP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De acuerdo con los manuales y los modelos ofrecidos en la página web del OI.</a:t>
              </a:r>
              <a:endParaRPr lang="es-ES" sz="1600" noProof="0" dirty="0"/>
            </a:p>
          </p:txBody>
        </p:sp>
        <p:sp>
          <p:nvSpPr>
            <p:cNvPr id="17" name="Text 8">
              <a:extLst>
                <a:ext uri="{FF2B5EF4-FFF2-40B4-BE49-F238E27FC236}">
                  <a16:creationId xmlns:a16="http://schemas.microsoft.com/office/drawing/2014/main" id="{B0B51F82-4433-317E-D291-5FCF4004AE5A}"/>
                </a:ext>
              </a:extLst>
            </p:cNvPr>
            <p:cNvSpPr/>
            <p:nvPr/>
          </p:nvSpPr>
          <p:spPr>
            <a:xfrm>
              <a:off x="6314003" y="5234068"/>
              <a:ext cx="7488793" cy="1485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s-ES" sz="1600" b="1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Acción:</a:t>
              </a: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Al comienzo de la edificación se colocará una valla de obra y cuando</a:t>
              </a:r>
            </a:p>
            <a:p>
              <a:pPr marL="0" indent="0" algn="l">
                <a:buNone/>
              </a:pP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ésta finalice se colocará una placa permanente visible para la ciudadanía que </a:t>
              </a:r>
            </a:p>
            <a:p>
              <a:pPr marL="0" indent="0" algn="l">
                <a:buNone/>
              </a:pP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informe de la cofinanciación del FEDER.</a:t>
              </a:r>
              <a:endParaRPr lang="es-ES" sz="1600" noProof="0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A7F033D9-8832-547D-9FE3-9C6B34EF5870}"/>
              </a:ext>
            </a:extLst>
          </p:cNvPr>
          <p:cNvGrpSpPr/>
          <p:nvPr/>
        </p:nvGrpSpPr>
        <p:grpSpPr>
          <a:xfrm>
            <a:off x="6203917" y="5458425"/>
            <a:ext cx="7637702" cy="1731197"/>
            <a:chOff x="6203917" y="6248467"/>
            <a:chExt cx="7637702" cy="1731197"/>
          </a:xfrm>
        </p:grpSpPr>
        <p:sp>
          <p:nvSpPr>
            <p:cNvPr id="19" name="Shape 9">
              <a:extLst>
                <a:ext uri="{FF2B5EF4-FFF2-40B4-BE49-F238E27FC236}">
                  <a16:creationId xmlns:a16="http://schemas.microsoft.com/office/drawing/2014/main" id="{A2A86F6A-F8FD-D838-D3AA-94ADBC50F8E7}"/>
                </a:ext>
              </a:extLst>
            </p:cNvPr>
            <p:cNvSpPr/>
            <p:nvPr/>
          </p:nvSpPr>
          <p:spPr>
            <a:xfrm>
              <a:off x="6203917" y="6275832"/>
              <a:ext cx="45719" cy="1703832"/>
            </a:xfrm>
            <a:prstGeom prst="rect">
              <a:avLst/>
            </a:prstGeom>
            <a:solidFill>
              <a:srgbClr val="353535"/>
            </a:solidFill>
            <a:ln/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20" name="Text 10">
              <a:extLst>
                <a:ext uri="{FF2B5EF4-FFF2-40B4-BE49-F238E27FC236}">
                  <a16:creationId xmlns:a16="http://schemas.microsoft.com/office/drawing/2014/main" id="{F0AEA6B4-CBF3-14B4-2F7E-AD125810E052}"/>
                </a:ext>
              </a:extLst>
            </p:cNvPr>
            <p:cNvSpPr/>
            <p:nvPr/>
          </p:nvSpPr>
          <p:spPr>
            <a:xfrm>
              <a:off x="6352826" y="6248467"/>
              <a:ext cx="2910007" cy="2867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s-ES" sz="2250" dirty="0">
                  <a:solidFill>
                    <a:srgbClr val="001C41"/>
                  </a:solidFill>
                  <a:latin typeface="Gilda Display" pitchFamily="34" charset="0"/>
                </a:rPr>
                <a:t>OPERACIONES DE IMPORTANCIA ESTRATÉGICA O + 10M €</a:t>
              </a:r>
              <a:endParaRPr lang="es-ES" sz="2250" noProof="0" dirty="0">
                <a:solidFill>
                  <a:srgbClr val="001C41"/>
                </a:solidFill>
              </a:endParaRPr>
            </a:p>
          </p:txBody>
        </p:sp>
        <p:sp>
          <p:nvSpPr>
            <p:cNvPr id="21" name="Text 7">
              <a:extLst>
                <a:ext uri="{FF2B5EF4-FFF2-40B4-BE49-F238E27FC236}">
                  <a16:creationId xmlns:a16="http://schemas.microsoft.com/office/drawing/2014/main" id="{4732790A-A560-5022-598B-658EAFC49444}"/>
                </a:ext>
              </a:extLst>
            </p:cNvPr>
            <p:cNvSpPr/>
            <p:nvPr/>
          </p:nvSpPr>
          <p:spPr>
            <a:xfrm>
              <a:off x="6352826" y="6515306"/>
              <a:ext cx="7488793" cy="2971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ct val="150000"/>
                </a:lnSpc>
                <a:buNone/>
              </a:pPr>
              <a:r>
                <a:rPr lang="es-ES" sz="160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Se realizará</a:t>
              </a: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una actividad o acto de comunicación y se hará participar al OI, la Comisión Europea y a la Autoridad de Gestión. </a:t>
              </a:r>
              <a:endParaRPr lang="es-ES" sz="1600" noProof="0" dirty="0"/>
            </a:p>
          </p:txBody>
        </p:sp>
        <p:sp>
          <p:nvSpPr>
            <p:cNvPr id="22" name="Text 8">
              <a:extLst>
                <a:ext uri="{FF2B5EF4-FFF2-40B4-BE49-F238E27FC236}">
                  <a16:creationId xmlns:a16="http://schemas.microsoft.com/office/drawing/2014/main" id="{5FE89CB6-EB01-8B4E-7CB8-CD69EEB9D798}"/>
                </a:ext>
              </a:extLst>
            </p:cNvPr>
            <p:cNvSpPr/>
            <p:nvPr/>
          </p:nvSpPr>
          <p:spPr>
            <a:xfrm>
              <a:off x="6310955" y="7288420"/>
              <a:ext cx="7488793" cy="14859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buNone/>
              </a:pPr>
              <a:r>
                <a:rPr lang="es-ES" sz="1600" b="1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Acción:</a:t>
              </a: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El órgano gestor contactará con el OI e informará que va a realizar acción </a:t>
              </a:r>
            </a:p>
            <a:p>
              <a:pPr marL="0" indent="0" algn="l">
                <a:buNone/>
              </a:pP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de comunicación de la OIE o de más de 10 millones de euros con tiempo suficiente </a:t>
              </a:r>
            </a:p>
            <a:p>
              <a:pPr marL="0" indent="0" algn="l">
                <a:buNone/>
              </a:pPr>
              <a:r>
                <a:rPr lang="es-ES" sz="1600" noProof="0" dirty="0">
                  <a:solidFill>
                    <a:srgbClr val="181818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para poder avisar a la AG y a la CE.</a:t>
              </a:r>
              <a:endParaRPr lang="es-ES" sz="1600" noProof="0" dirty="0"/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F8FD5CBE-C211-3E4A-0682-258236A54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3" y="2184410"/>
            <a:ext cx="5686433" cy="4139786"/>
          </a:xfrm>
          <a:prstGeom prst="rect">
            <a:avLst/>
          </a:prstGeom>
        </p:spPr>
      </p:pic>
      <p:sp>
        <p:nvSpPr>
          <p:cNvPr id="27" name="Text 10">
            <a:extLst>
              <a:ext uri="{FF2B5EF4-FFF2-40B4-BE49-F238E27FC236}">
                <a16:creationId xmlns:a16="http://schemas.microsoft.com/office/drawing/2014/main" id="{145B3C26-BB81-943D-1195-7AC80FDAD24A}"/>
              </a:ext>
            </a:extLst>
          </p:cNvPr>
          <p:cNvSpPr/>
          <p:nvPr/>
        </p:nvSpPr>
        <p:spPr>
          <a:xfrm>
            <a:off x="2510033" y="7418357"/>
            <a:ext cx="291000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s-ES" sz="1400" noProof="0" dirty="0">
                <a:solidFill>
                  <a:srgbClr val="FF0000"/>
                </a:solidFill>
                <a:latin typeface="Gilda Display" pitchFamily="34" charset="0"/>
              </a:rPr>
              <a:t>EL NO CUMPLIMIENTO DE LAS MEDIDAS DE COMUNICACIÓN PUEDEN SUPONER CORRECCIONES FINANCIERAS DE HASTA UN 3%</a:t>
            </a:r>
            <a:endParaRPr lang="es-ES" sz="1400" noProof="0" dirty="0">
              <a:solidFill>
                <a:srgbClr val="FF0000"/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88F38614-2709-6A54-C0A2-8AF8FD969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66" y="6572673"/>
            <a:ext cx="2275367" cy="17065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C01E0E5C-7F65-4C4E-1601-ED7AC38BE1B1}"/>
              </a:ext>
            </a:extLst>
          </p:cNvPr>
          <p:cNvGrpSpPr/>
          <p:nvPr/>
        </p:nvGrpSpPr>
        <p:grpSpPr>
          <a:xfrm>
            <a:off x="550933" y="419519"/>
            <a:ext cx="2028494" cy="439932"/>
            <a:chOff x="722233" y="1539597"/>
            <a:chExt cx="1503998" cy="275273"/>
          </a:xfrm>
        </p:grpSpPr>
        <p:sp>
          <p:nvSpPr>
            <p:cNvPr id="3" name="Shape 0"/>
            <p:cNvSpPr/>
            <p:nvPr/>
          </p:nvSpPr>
          <p:spPr>
            <a:xfrm>
              <a:off x="722233" y="1539597"/>
              <a:ext cx="1503998" cy="275273"/>
            </a:xfrm>
            <a:prstGeom prst="roundRect">
              <a:avLst>
                <a:gd name="adj" fmla="val 3322"/>
              </a:avLst>
            </a:prstGeom>
            <a:noFill/>
            <a:ln w="7620">
              <a:solidFill>
                <a:srgbClr val="353535"/>
              </a:solidFill>
              <a:prstDash val="solid"/>
            </a:ln>
          </p:spPr>
          <p:txBody>
            <a:bodyPr/>
            <a:lstStyle/>
            <a:p>
              <a:endParaRPr lang="es-ES" noProof="0" dirty="0"/>
            </a:p>
          </p:txBody>
        </p:sp>
        <p:pic>
          <p:nvPicPr>
            <p:cNvPr id="4" name="Image 1" descr="preencoded.png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1296" y="1602938"/>
              <a:ext cx="148590" cy="148590"/>
            </a:xfrm>
            <a:prstGeom prst="rect">
              <a:avLst/>
            </a:prstGeom>
          </p:spPr>
        </p:pic>
        <p:sp>
          <p:nvSpPr>
            <p:cNvPr id="5" name="Text 1"/>
            <p:cNvSpPr/>
            <p:nvPr/>
          </p:nvSpPr>
          <p:spPr>
            <a:xfrm>
              <a:off x="1086564" y="1644621"/>
              <a:ext cx="1042988" cy="14108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100"/>
                </a:lnSpc>
                <a:buNone/>
              </a:pPr>
              <a:r>
                <a:rPr lang="es-ES" sz="1150" noProof="0" dirty="0">
                  <a:solidFill>
                    <a:srgbClr val="353535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LEARNING AREAS</a:t>
              </a:r>
              <a:endParaRPr lang="es-ES" sz="1150" noProof="0" dirty="0"/>
            </a:p>
          </p:txBody>
        </p:sp>
      </p:grpSp>
      <p:sp>
        <p:nvSpPr>
          <p:cNvPr id="6" name="Text 2"/>
          <p:cNvSpPr/>
          <p:nvPr/>
        </p:nvSpPr>
        <p:spPr>
          <a:xfrm>
            <a:off x="550933" y="1102934"/>
            <a:ext cx="7489865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s-ES" sz="4000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CURSO COMUNICACIÓN </a:t>
            </a:r>
          </a:p>
          <a:p>
            <a:pPr marL="0" indent="0" algn="l">
              <a:lnSpc>
                <a:spcPts val="5050"/>
              </a:lnSpc>
              <a:buNone/>
            </a:pPr>
            <a:r>
              <a:rPr lang="es-ES" sz="4000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FEDER</a:t>
            </a:r>
            <a:endParaRPr lang="es-ES" sz="4000" noProof="0" dirty="0">
              <a:solidFill>
                <a:srgbClr val="B09C56"/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669996" y="2812256"/>
            <a:ext cx="7699534" cy="1192768"/>
          </a:xfrm>
          <a:prstGeom prst="roundRect">
            <a:avLst>
              <a:gd name="adj" fmla="val 76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 noProof="0" dirty="0"/>
          </a:p>
        </p:txBody>
      </p:sp>
      <p:sp>
        <p:nvSpPr>
          <p:cNvPr id="8" name="Text 4"/>
          <p:cNvSpPr/>
          <p:nvPr/>
        </p:nvSpPr>
        <p:spPr>
          <a:xfrm>
            <a:off x="930831" y="2985968"/>
            <a:ext cx="5113734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500" dirty="0">
                <a:solidFill>
                  <a:srgbClr val="001C41"/>
                </a:solidFill>
                <a:latin typeface="Gilda Display" pitchFamily="34" charset="0"/>
              </a:rPr>
              <a:t>CURSO E-LEARNING</a:t>
            </a:r>
            <a:endParaRPr lang="es-ES" sz="2500" noProof="0" dirty="0">
              <a:solidFill>
                <a:srgbClr val="001C41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930831" y="3408640"/>
            <a:ext cx="7282339" cy="352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Curso interactivo para los OOGG del Programa FEDER 202-2027 de </a:t>
            </a:r>
          </a:p>
          <a:p>
            <a:pPr marL="0" indent="0" algn="l">
              <a:lnSpc>
                <a:spcPts val="1350"/>
              </a:lnSpc>
              <a:buNone/>
            </a:pPr>
            <a:r>
              <a:rPr lang="es-ES" sz="1450" dirty="0">
                <a:solidFill>
                  <a:srgbClr val="181818"/>
                </a:solidFill>
                <a:latin typeface="Inter" pitchFamily="34" charset="0"/>
                <a:ea typeface="Inter" pitchFamily="34" charset="-122"/>
              </a:rPr>
              <a:t>Castilla-La Mancha</a:t>
            </a:r>
            <a:endParaRPr lang="es-ES" sz="1450" noProof="0" dirty="0"/>
          </a:p>
        </p:txBody>
      </p:sp>
      <p:sp>
        <p:nvSpPr>
          <p:cNvPr id="10" name="Shape 6"/>
          <p:cNvSpPr/>
          <p:nvPr/>
        </p:nvSpPr>
        <p:spPr>
          <a:xfrm>
            <a:off x="722233" y="4137303"/>
            <a:ext cx="7699534" cy="1192768"/>
          </a:xfrm>
          <a:prstGeom prst="roundRect">
            <a:avLst>
              <a:gd name="adj" fmla="val 76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 noProof="0" dirty="0"/>
          </a:p>
        </p:txBody>
      </p:sp>
      <p:sp>
        <p:nvSpPr>
          <p:cNvPr id="11" name="Text 7"/>
          <p:cNvSpPr/>
          <p:nvPr/>
        </p:nvSpPr>
        <p:spPr>
          <a:xfrm>
            <a:off x="930831" y="4345900"/>
            <a:ext cx="3930253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500" noProof="0" dirty="0">
                <a:solidFill>
                  <a:srgbClr val="001C41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3 EDICIONES</a:t>
            </a:r>
            <a:endParaRPr lang="es-ES" sz="2500" noProof="0" dirty="0">
              <a:solidFill>
                <a:srgbClr val="001C41"/>
              </a:solidFill>
            </a:endParaRPr>
          </a:p>
        </p:txBody>
      </p:sp>
      <p:sp>
        <p:nvSpPr>
          <p:cNvPr id="12" name="Text 8"/>
          <p:cNvSpPr/>
          <p:nvPr/>
        </p:nvSpPr>
        <p:spPr>
          <a:xfrm>
            <a:off x="930831" y="4768572"/>
            <a:ext cx="7282339" cy="352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 han realizado 3 ediciones del curso con grandes datos de participación.</a:t>
            </a:r>
            <a:endParaRPr lang="es-ES" sz="1450" noProof="0" dirty="0"/>
          </a:p>
        </p:txBody>
      </p:sp>
      <p:sp>
        <p:nvSpPr>
          <p:cNvPr id="13" name="Shape 9"/>
          <p:cNvSpPr/>
          <p:nvPr/>
        </p:nvSpPr>
        <p:spPr>
          <a:xfrm>
            <a:off x="722233" y="5497235"/>
            <a:ext cx="7699534" cy="1192768"/>
          </a:xfrm>
          <a:prstGeom prst="roundRect">
            <a:avLst>
              <a:gd name="adj" fmla="val 76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s-ES" noProof="0" dirty="0"/>
          </a:p>
        </p:txBody>
      </p:sp>
      <p:sp>
        <p:nvSpPr>
          <p:cNvPr id="14" name="Text 10"/>
          <p:cNvSpPr/>
          <p:nvPr/>
        </p:nvSpPr>
        <p:spPr>
          <a:xfrm>
            <a:off x="930831" y="5705832"/>
            <a:ext cx="4119086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s-ES" sz="2500" dirty="0">
                <a:solidFill>
                  <a:srgbClr val="001C41"/>
                </a:solidFill>
                <a:latin typeface="Gilda Display" pitchFamily="34" charset="0"/>
              </a:rPr>
              <a:t>RESULTADOS</a:t>
            </a:r>
            <a:endParaRPr lang="es-ES" sz="2500" noProof="0" dirty="0">
              <a:solidFill>
                <a:srgbClr val="001C41"/>
              </a:solidFill>
            </a:endParaRPr>
          </a:p>
        </p:txBody>
      </p:sp>
      <p:sp>
        <p:nvSpPr>
          <p:cNvPr id="15" name="Text 11"/>
          <p:cNvSpPr/>
          <p:nvPr/>
        </p:nvSpPr>
        <p:spPr>
          <a:xfrm>
            <a:off x="930831" y="6128504"/>
            <a:ext cx="7282339" cy="352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s-ES" sz="1450" noProof="0" dirty="0">
                <a:solidFill>
                  <a:srgbClr val="18181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las 3 ediciones se han formado 90 participantes de los cuales han finalizado y han alcanzado la calificación de aprobados 53 personas, es decir el 58,8%.</a:t>
            </a:r>
            <a:endParaRPr lang="es-ES" sz="1450" noProof="0" dirty="0"/>
          </a:p>
        </p:txBody>
      </p:sp>
      <p:pic>
        <p:nvPicPr>
          <p:cNvPr id="18" name="Imagen 17">
            <a:hlinkClick r:id="rId4"/>
            <a:extLst>
              <a:ext uri="{FF2B5EF4-FFF2-40B4-BE49-F238E27FC236}">
                <a16:creationId xmlns:a16="http://schemas.microsoft.com/office/drawing/2014/main" id="{10777F56-5DBC-5993-77D5-5E175468F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521" y="724447"/>
            <a:ext cx="7069272" cy="39314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5275" y="455533"/>
            <a:ext cx="6366391" cy="2669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00"/>
              </a:lnSpc>
              <a:buNone/>
            </a:pPr>
            <a:r>
              <a:rPr lang="es-ES" sz="7000" dirty="0">
                <a:solidFill>
                  <a:srgbClr val="B09C56"/>
                </a:solidFill>
                <a:latin typeface="Gilda Display" pitchFamily="34" charset="0"/>
              </a:rPr>
              <a:t>NEWSLETTER</a:t>
            </a:r>
            <a:endParaRPr lang="es-ES" sz="7000" noProof="0" dirty="0">
              <a:solidFill>
                <a:srgbClr val="B09C56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51FF95-7EB8-C308-0765-1B937EFE0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707" y="4741659"/>
            <a:ext cx="2174257" cy="30324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0162004-C360-5FE5-FC45-12CB3A49A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40" y="4741660"/>
            <a:ext cx="2171719" cy="303240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5A1CEC1-C5CA-B084-4884-E65A1B7F8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5020" y="1487791"/>
            <a:ext cx="2171719" cy="305823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DE05860-3D5F-9982-1A43-D3E99D1D0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131" y="2161866"/>
            <a:ext cx="3486191" cy="499889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FD4DE0B-27AD-9810-6D36-6A7863A7F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947" y="1487792"/>
            <a:ext cx="2171719" cy="305823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022958A-5CF4-DDC5-68DD-CF822C18D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7483" y="1479821"/>
            <a:ext cx="2171719" cy="30662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2233" y="628582"/>
            <a:ext cx="7656909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s-ES" sz="5050" noProof="0" dirty="0">
                <a:solidFill>
                  <a:srgbClr val="B09C56"/>
                </a:solidFill>
                <a:latin typeface="Gilda Display" pitchFamily="34" charset="0"/>
                <a:ea typeface="Gilda Display" pitchFamily="34" charset="-122"/>
                <a:cs typeface="Gilda Display" pitchFamily="34" charset="-120"/>
              </a:rPr>
              <a:t>REDES SOCIALES</a:t>
            </a:r>
            <a:endParaRPr lang="es-ES" sz="5050" noProof="0" dirty="0">
              <a:solidFill>
                <a:srgbClr val="B09C56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8431674" y="4861858"/>
            <a:ext cx="13185934" cy="176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s-ES" sz="1450" noProof="0" dirty="0"/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3A6BF24A-B980-6014-113C-17759729865B}"/>
              </a:ext>
            </a:extLst>
          </p:cNvPr>
          <p:cNvGrpSpPr/>
          <p:nvPr/>
        </p:nvGrpSpPr>
        <p:grpSpPr>
          <a:xfrm>
            <a:off x="1201796" y="2012437"/>
            <a:ext cx="11884739" cy="3877239"/>
            <a:chOff x="828309" y="2175749"/>
            <a:chExt cx="11884739" cy="3877239"/>
          </a:xfrm>
        </p:grpSpPr>
        <p:pic>
          <p:nvPicPr>
            <p:cNvPr id="18" name="Imagen 17" descr="Bluesky Icon SVG Vector &amp; PNG Free Download | UXWing">
              <a:hlinkClick r:id="rId3"/>
              <a:extLst>
                <a:ext uri="{FF2B5EF4-FFF2-40B4-BE49-F238E27FC236}">
                  <a16:creationId xmlns:a16="http://schemas.microsoft.com/office/drawing/2014/main" id="{9AF8FCDF-AD4D-0EDB-B021-020BA4463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904" y="2521033"/>
              <a:ext cx="856065" cy="916534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73869A32-898A-5B4A-52DE-45F2445D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309" y="3678647"/>
              <a:ext cx="1359256" cy="2315340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55F8210A-97C0-634B-9624-7FA45A984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60893" y="3627712"/>
              <a:ext cx="1463622" cy="2324981"/>
            </a:xfrm>
            <a:prstGeom prst="rect">
              <a:avLst/>
            </a:prstGeom>
          </p:spPr>
        </p:pic>
        <p:pic>
          <p:nvPicPr>
            <p:cNvPr id="23" name="Imagen 22" descr="Logotipo redondo de Facebook aislado sobre fondo blanco ...">
              <a:hlinkClick r:id="rId7"/>
              <a:extLst>
                <a:ext uri="{FF2B5EF4-FFF2-40B4-BE49-F238E27FC236}">
                  <a16:creationId xmlns:a16="http://schemas.microsoft.com/office/drawing/2014/main" id="{7AF927A8-03FD-1368-94A4-C836CE14D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499" t="16128" r="18897" b="16445"/>
            <a:stretch>
              <a:fillRect/>
            </a:stretch>
          </p:blipFill>
          <p:spPr>
            <a:xfrm>
              <a:off x="3222779" y="2513983"/>
              <a:ext cx="906418" cy="909656"/>
            </a:xfrm>
            <a:prstGeom prst="rect">
              <a:avLst/>
            </a:prstGeom>
          </p:spPr>
        </p:pic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F6AE32F4-5459-9514-4CC1-52B637375387}"/>
                </a:ext>
              </a:extLst>
            </p:cNvPr>
            <p:cNvGrpSpPr/>
            <p:nvPr/>
          </p:nvGrpSpPr>
          <p:grpSpPr>
            <a:xfrm>
              <a:off x="4997843" y="2352693"/>
              <a:ext cx="1478058" cy="3600000"/>
              <a:chOff x="4472775" y="1358380"/>
              <a:chExt cx="1478058" cy="3489806"/>
            </a:xfrm>
          </p:grpSpPr>
          <p:pic>
            <p:nvPicPr>
              <p:cNvPr id="26" name="Imagen 25">
                <a:hlinkClick r:id="rId9"/>
                <a:extLst>
                  <a:ext uri="{FF2B5EF4-FFF2-40B4-BE49-F238E27FC236}">
                    <a16:creationId xmlns:a16="http://schemas.microsoft.com/office/drawing/2014/main" id="{28804D08-4577-4635-D0BE-304722239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09616" y="1358380"/>
                <a:ext cx="1194523" cy="1194523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D50E912F-E817-E327-7F43-F3B06D52A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72775" y="2692301"/>
                <a:ext cx="1478058" cy="2155885"/>
              </a:xfrm>
              <a:prstGeom prst="rect">
                <a:avLst/>
              </a:prstGeom>
            </p:spPr>
          </p:pic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938A3651-2948-17D9-77A2-B7D31490BFC6}"/>
                </a:ext>
              </a:extLst>
            </p:cNvPr>
            <p:cNvGrpSpPr/>
            <p:nvPr/>
          </p:nvGrpSpPr>
          <p:grpSpPr>
            <a:xfrm>
              <a:off x="6886205" y="2175749"/>
              <a:ext cx="1680093" cy="3877239"/>
              <a:chOff x="6886205" y="2186237"/>
              <a:chExt cx="1680093" cy="3877239"/>
            </a:xfrm>
          </p:grpSpPr>
          <p:pic>
            <p:nvPicPr>
              <p:cNvPr id="30" name="Imagen 29">
                <a:hlinkClick r:id="rId12"/>
                <a:extLst>
                  <a:ext uri="{FF2B5EF4-FFF2-40B4-BE49-F238E27FC236}">
                    <a16:creationId xmlns:a16="http://schemas.microsoft.com/office/drawing/2014/main" id="{0372A900-83B5-BBF3-9F1F-6268BB065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86205" y="2186237"/>
                <a:ext cx="1680093" cy="1586127"/>
              </a:xfrm>
              <a:prstGeom prst="rect">
                <a:avLst/>
              </a:prstGeom>
            </p:spPr>
          </p:pic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7A70011E-61C4-4697-87AE-6F78A2672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18947" y="3748136"/>
                <a:ext cx="1447243" cy="2315340"/>
              </a:xfrm>
              <a:prstGeom prst="rect">
                <a:avLst/>
              </a:prstGeom>
            </p:spPr>
          </p:pic>
        </p:grpSp>
        <p:pic>
          <p:nvPicPr>
            <p:cNvPr id="34" name="Imagen 33">
              <a:hlinkClick r:id="rId15"/>
              <a:extLst>
                <a:ext uri="{FF2B5EF4-FFF2-40B4-BE49-F238E27FC236}">
                  <a16:creationId xmlns:a16="http://schemas.microsoft.com/office/drawing/2014/main" id="{760C35E0-4C74-0654-5713-5CC0F6F61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35878" y="2175749"/>
              <a:ext cx="1636993" cy="1586127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361A7AE7-ED38-B744-0A98-EEFA1BCC6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119131" y="3728733"/>
              <a:ext cx="1470488" cy="2223959"/>
            </a:xfrm>
            <a:prstGeom prst="rect">
              <a:avLst/>
            </a:prstGeom>
          </p:spPr>
        </p:pic>
        <p:pic>
          <p:nvPicPr>
            <p:cNvPr id="38" name="Imagen 37">
              <a:hlinkClick r:id="rId18"/>
              <a:extLst>
                <a:ext uri="{FF2B5EF4-FFF2-40B4-BE49-F238E27FC236}">
                  <a16:creationId xmlns:a16="http://schemas.microsoft.com/office/drawing/2014/main" id="{D267B2B7-9C27-BDB0-FAEF-0CF825E7A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142451" y="2269464"/>
              <a:ext cx="1432219" cy="1419671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728BC468-41C9-ADC5-F68E-45844CF7D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242560" y="3772364"/>
              <a:ext cx="1470488" cy="2190817"/>
            </a:xfrm>
            <a:prstGeom prst="rect">
              <a:avLst/>
            </a:prstGeom>
          </p:spPr>
        </p:pic>
      </p:grpSp>
      <p:sp>
        <p:nvSpPr>
          <p:cNvPr id="49" name="CuadroTexto 48">
            <a:hlinkClick r:id="rId21"/>
            <a:extLst>
              <a:ext uri="{FF2B5EF4-FFF2-40B4-BE49-F238E27FC236}">
                <a16:creationId xmlns:a16="http://schemas.microsoft.com/office/drawing/2014/main" id="{3465CA72-11C1-0972-F7D2-1A6856B40C1C}"/>
              </a:ext>
            </a:extLst>
          </p:cNvPr>
          <p:cNvSpPr txBox="1"/>
          <p:nvPr/>
        </p:nvSpPr>
        <p:spPr>
          <a:xfrm>
            <a:off x="4433832" y="6287930"/>
            <a:ext cx="799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Resultados del trabajo que realizamos en RRSS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9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5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9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3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5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7">
      <a:majorFont>
        <a:latin typeface="Calibri Light Bold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d5059f-1a26-43c0-a3ec-217881a2d30b" xsi:nil="true"/>
    <lcf76f155ced4ddcb4097134ff3c332f xmlns="170dbcaa-3327-457a-80a4-d094efbfd9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1A1784796CD842B799C4845F680C3E" ma:contentTypeVersion="13" ma:contentTypeDescription="Crear nuevo documento." ma:contentTypeScope="" ma:versionID="89b176f18fb40d5a0c424c34c511d224">
  <xsd:schema xmlns:xsd="http://www.w3.org/2001/XMLSchema" xmlns:xs="http://www.w3.org/2001/XMLSchema" xmlns:p="http://schemas.microsoft.com/office/2006/metadata/properties" xmlns:ns2="170dbcaa-3327-457a-80a4-d094efbfd94f" xmlns:ns3="16d5059f-1a26-43c0-a3ec-217881a2d30b" targetNamespace="http://schemas.microsoft.com/office/2006/metadata/properties" ma:root="true" ma:fieldsID="ccd6ad34500b9b5778954ab668632fb4" ns2:_="" ns3:_="">
    <xsd:import namespace="170dbcaa-3327-457a-80a4-d094efbfd94f"/>
    <xsd:import namespace="16d5059f-1a26-43c0-a3ec-217881a2d3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dbcaa-3327-457a-80a4-d094efbfd9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da883893-bd23-4109-b52d-68fc3a543b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059f-1a26-43c0-a3ec-217881a2d30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cc6b92b-d060-4339-806a-e45173ac7da7}" ma:internalName="TaxCatchAll" ma:showField="CatchAllData" ma:web="16d5059f-1a26-43c0-a3ec-217881a2d3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EB60F3-81AE-49A9-8E80-2BE7771ACA62}">
  <ds:schemaRefs>
    <ds:schemaRef ds:uri="170dbcaa-3327-457a-80a4-d094efbfd94f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16d5059f-1a26-43c0-a3ec-217881a2d30b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848E427-40A1-460B-9D1B-16025C6C9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dbcaa-3327-457a-80a4-d094efbfd94f"/>
    <ds:schemaRef ds:uri="16d5059f-1a26-43c0-a3ec-217881a2d3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6CA1E5-7B05-463A-93E5-922FBA21EB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1314</Words>
  <Application>Microsoft Office PowerPoint</Application>
  <PresentationFormat>Personalizado</PresentationFormat>
  <Paragraphs>119</Paragraphs>
  <Slides>13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13</vt:i4>
      </vt:variant>
    </vt:vector>
  </HeadingPairs>
  <TitlesOfParts>
    <vt:vector size="35" baseType="lpstr">
      <vt:lpstr>Calibri Light bold</vt:lpstr>
      <vt:lpstr>Calibri Light</vt:lpstr>
      <vt:lpstr>Palatino Linotype</vt:lpstr>
      <vt:lpstr>Aptos</vt:lpstr>
      <vt:lpstr>Calibri Light bold</vt:lpstr>
      <vt:lpstr>Inter</vt:lpstr>
      <vt:lpstr>Arial</vt:lpstr>
      <vt:lpstr>Segoe UI Light</vt:lpstr>
      <vt:lpstr>Wingdings</vt:lpstr>
      <vt:lpstr>Gilda Display</vt:lpstr>
      <vt:lpstr>Gilda Display Light</vt:lpstr>
      <vt:lpstr>1_Tema de Office</vt:lpstr>
      <vt:lpstr>2_Diseño personalizado</vt:lpstr>
      <vt:lpstr>5_Diseño personalizado</vt:lpstr>
      <vt:lpstr>6_Diseño personalizado</vt:lpstr>
      <vt:lpstr>7_Diseño personalizado</vt:lpstr>
      <vt:lpstr>Tema de Office</vt:lpstr>
      <vt:lpstr>Diseño personalizado</vt:lpstr>
      <vt:lpstr>1_Diseño personalizado</vt:lpstr>
      <vt:lpstr>3_Diseño personalizado</vt:lpstr>
      <vt:lpstr>8_Diseño personalizado</vt:lpstr>
      <vt:lpstr>4_Diseño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Gloria Rodríguez</dc:creator>
  <cp:lastModifiedBy>Gloria Rodríguez</cp:lastModifiedBy>
  <cp:revision>7</cp:revision>
  <dcterms:created xsi:type="dcterms:W3CDTF">2026-04-29T15:13:52Z</dcterms:created>
  <dcterms:modified xsi:type="dcterms:W3CDTF">2026-05-04T08:52:11Z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0x0101006D1A1784796CD842B799C4845F680C3E</vt:lpwstr>
  </property>
  <property fmtid="{D5CDD505-2E9C-101B-9397-08002B2CF9AE}" pid="3" name="MediaServiceImageTags">
    <vt:lpwstr/>
  </property>
</Properties>
</file>