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1.xml" ContentType="application/vnd.openxmlformats-officedocument.drawingml.diagramData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307" r:id="rId3"/>
    <p:sldId id="301" r:id="rId4"/>
    <p:sldId id="304" r:id="rId5"/>
    <p:sldId id="308" r:id="rId6"/>
    <p:sldId id="315" r:id="rId7"/>
    <p:sldId id="309" r:id="rId8"/>
    <p:sldId id="310" r:id="rId9"/>
    <p:sldId id="311" r:id="rId10"/>
    <p:sldId id="305" r:id="rId11"/>
    <p:sldId id="296" r:id="rId12"/>
  </p:sldIdLst>
  <p:sldSz cx="13436600" cy="7562850"/>
  <p:notesSz cx="134366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291"/>
    <a:srgbClr val="FFCC99"/>
    <a:srgbClr val="FFFFCC"/>
    <a:srgbClr val="405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78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8D500-5E52-4285-946D-9522CCD3CE74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199C6FD-733D-4ECD-9CF9-C621605A2321}">
      <dgm:prSet phldrT="[Texto]" phldr="0"/>
      <dgm:spPr/>
      <dgm:t>
        <a:bodyPr/>
        <a:lstStyle/>
        <a:p>
          <a:r>
            <a:rPr lang="es-ES" dirty="0"/>
            <a:t>2022-2023</a:t>
          </a:r>
        </a:p>
      </dgm:t>
    </dgm:pt>
    <dgm:pt modelId="{F39093C8-B872-40D5-9050-D30EAA43F902}" type="parTrans" cxnId="{EFA59C3B-E244-4F60-9A64-2C581204940F}">
      <dgm:prSet/>
      <dgm:spPr/>
      <dgm:t>
        <a:bodyPr/>
        <a:lstStyle/>
        <a:p>
          <a:endParaRPr lang="es-ES"/>
        </a:p>
      </dgm:t>
    </dgm:pt>
    <dgm:pt modelId="{125003DF-2748-4EFC-9468-9B932E60FE4C}" type="sibTrans" cxnId="{EFA59C3B-E244-4F60-9A64-2C581204940F}">
      <dgm:prSet/>
      <dgm:spPr/>
      <dgm:t>
        <a:bodyPr/>
        <a:lstStyle/>
        <a:p>
          <a:endParaRPr lang="es-ES"/>
        </a:p>
      </dgm:t>
    </dgm:pt>
    <dgm:pt modelId="{081389B4-1C02-41F5-9EF6-1F2DD6AC6F72}">
      <dgm:prSet phldrT="[Texto]" phldr="0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sz="1200" b="1" dirty="0"/>
            <a:t>Licitación contrato   redacción proyecto y DF</a:t>
          </a:r>
        </a:p>
      </dgm:t>
    </dgm:pt>
    <dgm:pt modelId="{A3D0FC22-2712-460C-9D55-8CB75FA7713B}" type="parTrans" cxnId="{0E0645A8-40A2-43DD-B7C8-AE1E1B141522}">
      <dgm:prSet/>
      <dgm:spPr/>
      <dgm:t>
        <a:bodyPr/>
        <a:lstStyle/>
        <a:p>
          <a:endParaRPr lang="es-ES"/>
        </a:p>
      </dgm:t>
    </dgm:pt>
    <dgm:pt modelId="{093E67B6-7063-4EF1-8B0A-95C097574857}" type="sibTrans" cxnId="{0E0645A8-40A2-43DD-B7C8-AE1E1B141522}">
      <dgm:prSet/>
      <dgm:spPr/>
      <dgm:t>
        <a:bodyPr/>
        <a:lstStyle/>
        <a:p>
          <a:endParaRPr lang="es-ES"/>
        </a:p>
      </dgm:t>
    </dgm:pt>
    <dgm:pt modelId="{8FC81C98-89EE-4D11-A5D1-620324980F5B}">
      <dgm:prSet phldrT="[Texto]" phldr="0"/>
      <dgm:spPr/>
      <dgm:t>
        <a:bodyPr/>
        <a:lstStyle/>
        <a:p>
          <a:r>
            <a:rPr lang="es-ES" dirty="0"/>
            <a:t>2023</a:t>
          </a:r>
        </a:p>
      </dgm:t>
    </dgm:pt>
    <dgm:pt modelId="{3ACDC51D-57FB-419E-AC08-0B39625F133B}" type="parTrans" cxnId="{4D75550A-BA22-43ED-A83D-E3E6EB3E22F7}">
      <dgm:prSet/>
      <dgm:spPr/>
      <dgm:t>
        <a:bodyPr/>
        <a:lstStyle/>
        <a:p>
          <a:endParaRPr lang="es-ES"/>
        </a:p>
      </dgm:t>
    </dgm:pt>
    <dgm:pt modelId="{D2CB55EC-EB5A-48F3-AAD5-ED7BDA5434CC}" type="sibTrans" cxnId="{4D75550A-BA22-43ED-A83D-E3E6EB3E22F7}">
      <dgm:prSet/>
      <dgm:spPr/>
      <dgm:t>
        <a:bodyPr/>
        <a:lstStyle/>
        <a:p>
          <a:endParaRPr lang="es-ES"/>
        </a:p>
      </dgm:t>
    </dgm:pt>
    <dgm:pt modelId="{F65BC269-58E4-4CA3-86C1-809FA8172BD0}">
      <dgm:prSet phldrT="[Texto]" phldr="0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b="1" dirty="0"/>
            <a:t>Redacción proyecto</a:t>
          </a:r>
        </a:p>
      </dgm:t>
    </dgm:pt>
    <dgm:pt modelId="{64CECDA9-4324-47C9-AAA6-1AE1B5BD070A}" type="parTrans" cxnId="{26237BF7-E46B-4939-B471-CF3148A04477}">
      <dgm:prSet/>
      <dgm:spPr/>
      <dgm:t>
        <a:bodyPr/>
        <a:lstStyle/>
        <a:p>
          <a:endParaRPr lang="es-ES"/>
        </a:p>
      </dgm:t>
    </dgm:pt>
    <dgm:pt modelId="{164BDE74-92CC-4D52-916C-6550A2E2FA73}" type="sibTrans" cxnId="{26237BF7-E46B-4939-B471-CF3148A04477}">
      <dgm:prSet/>
      <dgm:spPr/>
      <dgm:t>
        <a:bodyPr/>
        <a:lstStyle/>
        <a:p>
          <a:endParaRPr lang="es-ES"/>
        </a:p>
      </dgm:t>
    </dgm:pt>
    <dgm:pt modelId="{0D0FAAB0-A8F7-4D2E-B9C3-4568A7238744}">
      <dgm:prSet phldrT="[Texto]" phldr="0"/>
      <dgm:spPr/>
      <dgm:t>
        <a:bodyPr/>
        <a:lstStyle/>
        <a:p>
          <a:r>
            <a:rPr lang="es-ES" dirty="0"/>
            <a:t>Mayo 2024</a:t>
          </a:r>
        </a:p>
      </dgm:t>
    </dgm:pt>
    <dgm:pt modelId="{10D56D7D-E9F8-43BE-93BD-2EF936B11692}" type="parTrans" cxnId="{5C278998-E16B-4A5A-A526-6EC978578B5F}">
      <dgm:prSet/>
      <dgm:spPr/>
      <dgm:t>
        <a:bodyPr/>
        <a:lstStyle/>
        <a:p>
          <a:endParaRPr lang="es-ES"/>
        </a:p>
      </dgm:t>
    </dgm:pt>
    <dgm:pt modelId="{5342FC5B-07F5-421B-A202-6F53363C4BA3}" type="sibTrans" cxnId="{5C278998-E16B-4A5A-A526-6EC978578B5F}">
      <dgm:prSet/>
      <dgm:spPr/>
      <dgm:t>
        <a:bodyPr/>
        <a:lstStyle/>
        <a:p>
          <a:endParaRPr lang="es-ES"/>
        </a:p>
      </dgm:t>
    </dgm:pt>
    <dgm:pt modelId="{D73F3174-DFC0-4D39-826F-048DF8F30D87}">
      <dgm:prSet phldrT="[Texto]" phldr="0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b="1" dirty="0"/>
            <a:t>Aprobación proyecto</a:t>
          </a:r>
        </a:p>
      </dgm:t>
    </dgm:pt>
    <dgm:pt modelId="{723968D6-A77A-4609-B0C9-E560EBB70626}" type="parTrans" cxnId="{C6FC530E-EAB7-4CB7-A4B4-EBA450CC6F41}">
      <dgm:prSet/>
      <dgm:spPr/>
      <dgm:t>
        <a:bodyPr/>
        <a:lstStyle/>
        <a:p>
          <a:endParaRPr lang="es-ES"/>
        </a:p>
      </dgm:t>
    </dgm:pt>
    <dgm:pt modelId="{A98383C8-C61A-4908-BC50-A4E80D8D19E5}" type="sibTrans" cxnId="{C6FC530E-EAB7-4CB7-A4B4-EBA450CC6F41}">
      <dgm:prSet/>
      <dgm:spPr/>
      <dgm:t>
        <a:bodyPr/>
        <a:lstStyle/>
        <a:p>
          <a:endParaRPr lang="es-ES"/>
        </a:p>
      </dgm:t>
    </dgm:pt>
    <dgm:pt modelId="{9E036ADC-E4AF-4232-9AFE-DB3BD36565FE}">
      <dgm:prSet/>
      <dgm:spPr/>
      <dgm:t>
        <a:bodyPr/>
        <a:lstStyle/>
        <a:p>
          <a:r>
            <a:rPr lang="es-ES" dirty="0"/>
            <a:t>2024</a:t>
          </a:r>
        </a:p>
      </dgm:t>
    </dgm:pt>
    <dgm:pt modelId="{B75CB433-F8C4-474E-9F3C-69AD30BBDA1B}" type="parTrans" cxnId="{C0082B74-1EEB-47E5-BE2E-E8882C76D453}">
      <dgm:prSet/>
      <dgm:spPr/>
      <dgm:t>
        <a:bodyPr/>
        <a:lstStyle/>
        <a:p>
          <a:endParaRPr lang="es-ES"/>
        </a:p>
      </dgm:t>
    </dgm:pt>
    <dgm:pt modelId="{A9338F10-6DFD-4FA8-8B04-9AE9C929F9A9}" type="sibTrans" cxnId="{C0082B74-1EEB-47E5-BE2E-E8882C76D453}">
      <dgm:prSet/>
      <dgm:spPr/>
      <dgm:t>
        <a:bodyPr/>
        <a:lstStyle/>
        <a:p>
          <a:endParaRPr lang="es-ES"/>
        </a:p>
      </dgm:t>
    </dgm:pt>
    <dgm:pt modelId="{2551878D-75DD-495F-9377-71EC357A5FBF}">
      <dgm:prSet/>
      <dgm:spPr/>
      <dgm:t>
        <a:bodyPr/>
        <a:lstStyle/>
        <a:p>
          <a:r>
            <a:rPr lang="es-ES" dirty="0"/>
            <a:t>Nov 2024</a:t>
          </a:r>
        </a:p>
      </dgm:t>
    </dgm:pt>
    <dgm:pt modelId="{90DA54C5-2628-4857-8EE1-5E28A843D597}" type="parTrans" cxnId="{9B2B2B2C-09F2-44A7-AB6F-EF7C94902420}">
      <dgm:prSet/>
      <dgm:spPr/>
      <dgm:t>
        <a:bodyPr/>
        <a:lstStyle/>
        <a:p>
          <a:endParaRPr lang="es-ES"/>
        </a:p>
      </dgm:t>
    </dgm:pt>
    <dgm:pt modelId="{5CD5B46F-E5BC-40C3-AB07-BF75D077F3D0}" type="sibTrans" cxnId="{9B2B2B2C-09F2-44A7-AB6F-EF7C94902420}">
      <dgm:prSet/>
      <dgm:spPr/>
      <dgm:t>
        <a:bodyPr/>
        <a:lstStyle/>
        <a:p>
          <a:endParaRPr lang="es-ES"/>
        </a:p>
      </dgm:t>
    </dgm:pt>
    <dgm:pt modelId="{A6C237C0-B4B5-4AB9-8768-3379F3176298}">
      <dgm:prSet/>
      <dgm:spPr/>
      <dgm:t>
        <a:bodyPr/>
        <a:lstStyle/>
        <a:p>
          <a:r>
            <a:rPr lang="es-ES" dirty="0"/>
            <a:t>Dic 2026</a:t>
          </a:r>
        </a:p>
      </dgm:t>
    </dgm:pt>
    <dgm:pt modelId="{826CAF40-1B71-4C03-83CC-967E4EBFBD44}" type="parTrans" cxnId="{AD7A8644-29F6-4158-8190-538E93283832}">
      <dgm:prSet/>
      <dgm:spPr/>
      <dgm:t>
        <a:bodyPr/>
        <a:lstStyle/>
        <a:p>
          <a:endParaRPr lang="es-ES"/>
        </a:p>
      </dgm:t>
    </dgm:pt>
    <dgm:pt modelId="{72187EEF-9299-4720-9F40-7136DBA0F16E}" type="sibTrans" cxnId="{AD7A8644-29F6-4158-8190-538E93283832}">
      <dgm:prSet/>
      <dgm:spPr/>
      <dgm:t>
        <a:bodyPr/>
        <a:lstStyle/>
        <a:p>
          <a:endParaRPr lang="es-ES"/>
        </a:p>
      </dgm:t>
    </dgm:pt>
    <dgm:pt modelId="{4F695AD9-1A2C-4868-8200-AACEE27CBA4D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/>
            <a:t>Licitación contrato ejecución obra</a:t>
          </a:r>
        </a:p>
      </dgm:t>
    </dgm:pt>
    <dgm:pt modelId="{75EA9BC5-0EE3-49D5-9C2C-5FE4915E2037}" type="parTrans" cxnId="{096B47F9-BDF5-4162-B3D7-000A8EAF80F5}">
      <dgm:prSet/>
      <dgm:spPr/>
      <dgm:t>
        <a:bodyPr/>
        <a:lstStyle/>
        <a:p>
          <a:endParaRPr lang="es-ES"/>
        </a:p>
      </dgm:t>
    </dgm:pt>
    <dgm:pt modelId="{F26A8737-D874-4A8D-B14F-51041760664E}" type="sibTrans" cxnId="{096B47F9-BDF5-4162-B3D7-000A8EAF80F5}">
      <dgm:prSet/>
      <dgm:spPr/>
      <dgm:t>
        <a:bodyPr/>
        <a:lstStyle/>
        <a:p>
          <a:endParaRPr lang="es-ES"/>
        </a:p>
      </dgm:t>
    </dgm:pt>
    <dgm:pt modelId="{BA068836-136C-4ADF-9B93-E32D1C63B61E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b="1" dirty="0"/>
            <a:t>Inicio ejecución obra</a:t>
          </a:r>
        </a:p>
      </dgm:t>
    </dgm:pt>
    <dgm:pt modelId="{4CBCCE81-66FB-48B7-B9A4-0615E8B55ACE}" type="parTrans" cxnId="{6E214889-9736-495B-99FA-3FE398B8CED5}">
      <dgm:prSet/>
      <dgm:spPr/>
      <dgm:t>
        <a:bodyPr/>
        <a:lstStyle/>
        <a:p>
          <a:endParaRPr lang="es-ES"/>
        </a:p>
      </dgm:t>
    </dgm:pt>
    <dgm:pt modelId="{2AE5DFE2-3BB6-49D4-97E6-5886A8FC4740}" type="sibTrans" cxnId="{6E214889-9736-495B-99FA-3FE398B8CED5}">
      <dgm:prSet/>
      <dgm:spPr/>
      <dgm:t>
        <a:bodyPr/>
        <a:lstStyle/>
        <a:p>
          <a:endParaRPr lang="es-ES"/>
        </a:p>
      </dgm:t>
    </dgm:pt>
    <dgm:pt modelId="{B5B12D19-7DFB-49A2-8128-EF227951FC50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b="1" dirty="0"/>
            <a:t>Estimación final de obra</a:t>
          </a:r>
        </a:p>
      </dgm:t>
    </dgm:pt>
    <dgm:pt modelId="{3CE67E00-AA50-4383-994C-593FB7585B09}" type="parTrans" cxnId="{0F5ABB3D-985B-439B-A74E-F366D0986AD2}">
      <dgm:prSet/>
      <dgm:spPr/>
      <dgm:t>
        <a:bodyPr/>
        <a:lstStyle/>
        <a:p>
          <a:endParaRPr lang="es-ES"/>
        </a:p>
      </dgm:t>
    </dgm:pt>
    <dgm:pt modelId="{7EBD2128-A49A-460D-90F1-769DCF96E7C1}" type="sibTrans" cxnId="{0F5ABB3D-985B-439B-A74E-F366D0986AD2}">
      <dgm:prSet/>
      <dgm:spPr/>
      <dgm:t>
        <a:bodyPr/>
        <a:lstStyle/>
        <a:p>
          <a:endParaRPr lang="es-ES"/>
        </a:p>
      </dgm:t>
    </dgm:pt>
    <dgm:pt modelId="{14792C5A-B8F2-4EFC-A386-D1A14C88CF88}" type="pres">
      <dgm:prSet presAssocID="{D288D500-5E52-4285-946D-9522CCD3CE74}" presName="theList" presStyleCnt="0">
        <dgm:presLayoutVars>
          <dgm:dir/>
          <dgm:animLvl val="lvl"/>
          <dgm:resizeHandles val="exact"/>
        </dgm:presLayoutVars>
      </dgm:prSet>
      <dgm:spPr/>
    </dgm:pt>
    <dgm:pt modelId="{E086A0DF-F60C-4C17-B932-5802C7A24EB2}" type="pres">
      <dgm:prSet presAssocID="{8199C6FD-733D-4ECD-9CF9-C621605A2321}" presName="compNode" presStyleCnt="0"/>
      <dgm:spPr/>
    </dgm:pt>
    <dgm:pt modelId="{277B48F5-8912-4484-A2C8-D5FC2DC7B666}" type="pres">
      <dgm:prSet presAssocID="{8199C6FD-733D-4ECD-9CF9-C621605A2321}" presName="noGeometry" presStyleCnt="0"/>
      <dgm:spPr/>
    </dgm:pt>
    <dgm:pt modelId="{7D91F233-0719-4872-B63E-2B9ED4475B04}" type="pres">
      <dgm:prSet presAssocID="{8199C6FD-733D-4ECD-9CF9-C621605A2321}" presName="childTextVisible" presStyleLbl="bgAccFollowNode1" presStyleIdx="0" presStyleCnt="6">
        <dgm:presLayoutVars>
          <dgm:bulletEnabled val="1"/>
        </dgm:presLayoutVars>
      </dgm:prSet>
      <dgm:spPr/>
    </dgm:pt>
    <dgm:pt modelId="{8E849A21-2B21-4296-A6F7-544F2D477C5B}" type="pres">
      <dgm:prSet presAssocID="{8199C6FD-733D-4ECD-9CF9-C621605A2321}" presName="childTextHidden" presStyleLbl="bgAccFollowNode1" presStyleIdx="0" presStyleCnt="6"/>
      <dgm:spPr/>
    </dgm:pt>
    <dgm:pt modelId="{DEDABC47-7EEB-4769-ABFB-4349AE4D2770}" type="pres">
      <dgm:prSet presAssocID="{8199C6FD-733D-4ECD-9CF9-C621605A2321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009E58E9-309B-4C6B-9848-CF5B454320B2}" type="pres">
      <dgm:prSet presAssocID="{8199C6FD-733D-4ECD-9CF9-C621605A2321}" presName="aSpace" presStyleCnt="0"/>
      <dgm:spPr/>
    </dgm:pt>
    <dgm:pt modelId="{ACE37933-CA45-4B06-962A-B78EE59DDA62}" type="pres">
      <dgm:prSet presAssocID="{8FC81C98-89EE-4D11-A5D1-620324980F5B}" presName="compNode" presStyleCnt="0"/>
      <dgm:spPr/>
    </dgm:pt>
    <dgm:pt modelId="{E526F584-4FC6-40C3-94C9-2F217FFC3DB9}" type="pres">
      <dgm:prSet presAssocID="{8FC81C98-89EE-4D11-A5D1-620324980F5B}" presName="noGeometry" presStyleCnt="0"/>
      <dgm:spPr/>
    </dgm:pt>
    <dgm:pt modelId="{E9C1B3F8-1E9D-4AB6-B253-433D96397088}" type="pres">
      <dgm:prSet presAssocID="{8FC81C98-89EE-4D11-A5D1-620324980F5B}" presName="childTextVisible" presStyleLbl="bgAccFollowNode1" presStyleIdx="1" presStyleCnt="6" custLinFactNeighborX="101" custLinFactNeighborY="-455">
        <dgm:presLayoutVars>
          <dgm:bulletEnabled val="1"/>
        </dgm:presLayoutVars>
      </dgm:prSet>
      <dgm:spPr/>
    </dgm:pt>
    <dgm:pt modelId="{5742AE47-22DD-4446-87C6-F89401A0B91F}" type="pres">
      <dgm:prSet presAssocID="{8FC81C98-89EE-4D11-A5D1-620324980F5B}" presName="childTextHidden" presStyleLbl="bgAccFollowNode1" presStyleIdx="1" presStyleCnt="6"/>
      <dgm:spPr/>
    </dgm:pt>
    <dgm:pt modelId="{A32AA580-E17A-4E38-A365-65675F19EC89}" type="pres">
      <dgm:prSet presAssocID="{8FC81C98-89EE-4D11-A5D1-620324980F5B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5EB1F0B6-902B-4886-9FBA-37CDD91AB496}" type="pres">
      <dgm:prSet presAssocID="{8FC81C98-89EE-4D11-A5D1-620324980F5B}" presName="aSpace" presStyleCnt="0"/>
      <dgm:spPr/>
    </dgm:pt>
    <dgm:pt modelId="{9B4A34B3-E013-4663-8A34-7FB5144213A4}" type="pres">
      <dgm:prSet presAssocID="{0D0FAAB0-A8F7-4D2E-B9C3-4568A7238744}" presName="compNode" presStyleCnt="0"/>
      <dgm:spPr/>
    </dgm:pt>
    <dgm:pt modelId="{61DDA43F-C0C0-4AB5-93FB-6BFDC08F6ABC}" type="pres">
      <dgm:prSet presAssocID="{0D0FAAB0-A8F7-4D2E-B9C3-4568A7238744}" presName="noGeometry" presStyleCnt="0"/>
      <dgm:spPr/>
    </dgm:pt>
    <dgm:pt modelId="{2324EB3C-6810-4698-903A-EEDE4001107E}" type="pres">
      <dgm:prSet presAssocID="{0D0FAAB0-A8F7-4D2E-B9C3-4568A7238744}" presName="childTextVisible" presStyleLbl="bgAccFollowNode1" presStyleIdx="2" presStyleCnt="6">
        <dgm:presLayoutVars>
          <dgm:bulletEnabled val="1"/>
        </dgm:presLayoutVars>
      </dgm:prSet>
      <dgm:spPr/>
    </dgm:pt>
    <dgm:pt modelId="{D76E9514-1A26-448D-9FB8-683E8ED756AD}" type="pres">
      <dgm:prSet presAssocID="{0D0FAAB0-A8F7-4D2E-B9C3-4568A7238744}" presName="childTextHidden" presStyleLbl="bgAccFollowNode1" presStyleIdx="2" presStyleCnt="6"/>
      <dgm:spPr/>
    </dgm:pt>
    <dgm:pt modelId="{FC07F60B-6AF7-4959-829A-F1106108B928}" type="pres">
      <dgm:prSet presAssocID="{0D0FAAB0-A8F7-4D2E-B9C3-4568A7238744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42BD6C60-C3A1-4CB3-9C87-94F97B33B10E}" type="pres">
      <dgm:prSet presAssocID="{0D0FAAB0-A8F7-4D2E-B9C3-4568A7238744}" presName="aSpace" presStyleCnt="0"/>
      <dgm:spPr/>
    </dgm:pt>
    <dgm:pt modelId="{15B695C3-DBCA-47A3-94F4-354D9F87CE4E}" type="pres">
      <dgm:prSet presAssocID="{9E036ADC-E4AF-4232-9AFE-DB3BD36565FE}" presName="compNode" presStyleCnt="0"/>
      <dgm:spPr/>
    </dgm:pt>
    <dgm:pt modelId="{5E93DA74-CDAA-46F5-AD39-30E3677E2580}" type="pres">
      <dgm:prSet presAssocID="{9E036ADC-E4AF-4232-9AFE-DB3BD36565FE}" presName="noGeometry" presStyleCnt="0"/>
      <dgm:spPr/>
    </dgm:pt>
    <dgm:pt modelId="{2E9A5E28-FACD-47DB-ADB6-15500AB9BB54}" type="pres">
      <dgm:prSet presAssocID="{9E036ADC-E4AF-4232-9AFE-DB3BD36565FE}" presName="childTextVisible" presStyleLbl="bgAccFollowNode1" presStyleIdx="3" presStyleCnt="6">
        <dgm:presLayoutVars>
          <dgm:bulletEnabled val="1"/>
        </dgm:presLayoutVars>
      </dgm:prSet>
      <dgm:spPr/>
    </dgm:pt>
    <dgm:pt modelId="{CDD4E614-2088-4725-9F94-4509C23D606D}" type="pres">
      <dgm:prSet presAssocID="{9E036ADC-E4AF-4232-9AFE-DB3BD36565FE}" presName="childTextHidden" presStyleLbl="bgAccFollowNode1" presStyleIdx="3" presStyleCnt="6"/>
      <dgm:spPr/>
    </dgm:pt>
    <dgm:pt modelId="{9D206F22-EFE7-44FE-BE1F-C98E1402D5E3}" type="pres">
      <dgm:prSet presAssocID="{9E036ADC-E4AF-4232-9AFE-DB3BD36565FE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CC306B72-AF4A-45F2-893E-DB4101D8BCE5}" type="pres">
      <dgm:prSet presAssocID="{9E036ADC-E4AF-4232-9AFE-DB3BD36565FE}" presName="aSpace" presStyleCnt="0"/>
      <dgm:spPr/>
    </dgm:pt>
    <dgm:pt modelId="{1E8A6986-879B-4140-9D56-DE393E3FB50F}" type="pres">
      <dgm:prSet presAssocID="{2551878D-75DD-495F-9377-71EC357A5FBF}" presName="compNode" presStyleCnt="0"/>
      <dgm:spPr/>
    </dgm:pt>
    <dgm:pt modelId="{30AA5880-785E-4456-A22D-FEEA098BB0C2}" type="pres">
      <dgm:prSet presAssocID="{2551878D-75DD-495F-9377-71EC357A5FBF}" presName="noGeometry" presStyleCnt="0"/>
      <dgm:spPr/>
    </dgm:pt>
    <dgm:pt modelId="{18E99483-A995-4108-8A5A-E0EBD328B1AB}" type="pres">
      <dgm:prSet presAssocID="{2551878D-75DD-495F-9377-71EC357A5FBF}" presName="childTextVisible" presStyleLbl="bgAccFollowNode1" presStyleIdx="4" presStyleCnt="6">
        <dgm:presLayoutVars>
          <dgm:bulletEnabled val="1"/>
        </dgm:presLayoutVars>
      </dgm:prSet>
      <dgm:spPr/>
    </dgm:pt>
    <dgm:pt modelId="{0D2395CA-21A6-42E5-AF6F-A10E88AB508A}" type="pres">
      <dgm:prSet presAssocID="{2551878D-75DD-495F-9377-71EC357A5FBF}" presName="childTextHidden" presStyleLbl="bgAccFollowNode1" presStyleIdx="4" presStyleCnt="6"/>
      <dgm:spPr/>
    </dgm:pt>
    <dgm:pt modelId="{D1DC7750-BA4D-4440-909F-FBCF9D9A9B1B}" type="pres">
      <dgm:prSet presAssocID="{2551878D-75DD-495F-9377-71EC357A5FBF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E1ABDCC2-B8FA-487F-AAC2-283495BEDD23}" type="pres">
      <dgm:prSet presAssocID="{2551878D-75DD-495F-9377-71EC357A5FBF}" presName="aSpace" presStyleCnt="0"/>
      <dgm:spPr/>
    </dgm:pt>
    <dgm:pt modelId="{2D88FA0F-60B9-4165-8A4D-41028EF619E7}" type="pres">
      <dgm:prSet presAssocID="{A6C237C0-B4B5-4AB9-8768-3379F3176298}" presName="compNode" presStyleCnt="0"/>
      <dgm:spPr/>
    </dgm:pt>
    <dgm:pt modelId="{035EA2CD-CE33-4D8C-B9EF-6647C3656AE5}" type="pres">
      <dgm:prSet presAssocID="{A6C237C0-B4B5-4AB9-8768-3379F3176298}" presName="noGeometry" presStyleCnt="0"/>
      <dgm:spPr/>
    </dgm:pt>
    <dgm:pt modelId="{1751D897-2E5A-4835-8F43-0F598C7F9F1A}" type="pres">
      <dgm:prSet presAssocID="{A6C237C0-B4B5-4AB9-8768-3379F3176298}" presName="childTextVisible" presStyleLbl="bgAccFollowNode1" presStyleIdx="5" presStyleCnt="6">
        <dgm:presLayoutVars>
          <dgm:bulletEnabled val="1"/>
        </dgm:presLayoutVars>
      </dgm:prSet>
      <dgm:spPr/>
    </dgm:pt>
    <dgm:pt modelId="{E7230EEA-471E-41B4-977A-AE5E1730D4A0}" type="pres">
      <dgm:prSet presAssocID="{A6C237C0-B4B5-4AB9-8768-3379F3176298}" presName="childTextHidden" presStyleLbl="bgAccFollowNode1" presStyleIdx="5" presStyleCnt="6"/>
      <dgm:spPr/>
    </dgm:pt>
    <dgm:pt modelId="{4867F49E-F3F9-4D86-8A2B-3DA4CF553822}" type="pres">
      <dgm:prSet presAssocID="{A6C237C0-B4B5-4AB9-8768-3379F3176298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4D75550A-BA22-43ED-A83D-E3E6EB3E22F7}" srcId="{D288D500-5E52-4285-946D-9522CCD3CE74}" destId="{8FC81C98-89EE-4D11-A5D1-620324980F5B}" srcOrd="1" destOrd="0" parTransId="{3ACDC51D-57FB-419E-AC08-0B39625F133B}" sibTransId="{D2CB55EC-EB5A-48F3-AAD5-ED7BDA5434CC}"/>
    <dgm:cxn modelId="{C5E1A70B-D8F3-4FC5-A06B-135FF3A8545F}" type="presOf" srcId="{BA068836-136C-4ADF-9B93-E32D1C63B61E}" destId="{0D2395CA-21A6-42E5-AF6F-A10E88AB508A}" srcOrd="1" destOrd="0" presId="urn:microsoft.com/office/officeart/2005/8/layout/hProcess6"/>
    <dgm:cxn modelId="{C6FC530E-EAB7-4CB7-A4B4-EBA450CC6F41}" srcId="{0D0FAAB0-A8F7-4D2E-B9C3-4568A7238744}" destId="{D73F3174-DFC0-4D39-826F-048DF8F30D87}" srcOrd="0" destOrd="0" parTransId="{723968D6-A77A-4609-B0C9-E560EBB70626}" sibTransId="{A98383C8-C61A-4908-BC50-A4E80D8D19E5}"/>
    <dgm:cxn modelId="{0199981A-9995-4F13-A1D1-2F1B8DA549E4}" type="presOf" srcId="{081389B4-1C02-41F5-9EF6-1F2DD6AC6F72}" destId="{8E849A21-2B21-4296-A6F7-544F2D477C5B}" srcOrd="1" destOrd="0" presId="urn:microsoft.com/office/officeart/2005/8/layout/hProcess6"/>
    <dgm:cxn modelId="{9B2B2B2C-09F2-44A7-AB6F-EF7C94902420}" srcId="{D288D500-5E52-4285-946D-9522CCD3CE74}" destId="{2551878D-75DD-495F-9377-71EC357A5FBF}" srcOrd="4" destOrd="0" parTransId="{90DA54C5-2628-4857-8EE1-5E28A843D597}" sibTransId="{5CD5B46F-E5BC-40C3-AB07-BF75D077F3D0}"/>
    <dgm:cxn modelId="{CF07612D-04E5-4FC2-B48D-2F3FA7DBA9C2}" type="presOf" srcId="{A6C237C0-B4B5-4AB9-8768-3379F3176298}" destId="{4867F49E-F3F9-4D86-8A2B-3DA4CF553822}" srcOrd="0" destOrd="0" presId="urn:microsoft.com/office/officeart/2005/8/layout/hProcess6"/>
    <dgm:cxn modelId="{78E0E936-7F76-47B3-ABF0-26A9D1BAA6EB}" type="presOf" srcId="{D73F3174-DFC0-4D39-826F-048DF8F30D87}" destId="{2324EB3C-6810-4698-903A-EEDE4001107E}" srcOrd="0" destOrd="0" presId="urn:microsoft.com/office/officeart/2005/8/layout/hProcess6"/>
    <dgm:cxn modelId="{DD9B3E38-908F-4939-990D-463306CF60F0}" type="presOf" srcId="{B5B12D19-7DFB-49A2-8128-EF227951FC50}" destId="{1751D897-2E5A-4835-8F43-0F598C7F9F1A}" srcOrd="0" destOrd="0" presId="urn:microsoft.com/office/officeart/2005/8/layout/hProcess6"/>
    <dgm:cxn modelId="{EFA59C3B-E244-4F60-9A64-2C581204940F}" srcId="{D288D500-5E52-4285-946D-9522CCD3CE74}" destId="{8199C6FD-733D-4ECD-9CF9-C621605A2321}" srcOrd="0" destOrd="0" parTransId="{F39093C8-B872-40D5-9050-D30EAA43F902}" sibTransId="{125003DF-2748-4EFC-9468-9B932E60FE4C}"/>
    <dgm:cxn modelId="{0F5ABB3D-985B-439B-A74E-F366D0986AD2}" srcId="{A6C237C0-B4B5-4AB9-8768-3379F3176298}" destId="{B5B12D19-7DFB-49A2-8128-EF227951FC50}" srcOrd="0" destOrd="0" parTransId="{3CE67E00-AA50-4383-994C-593FB7585B09}" sibTransId="{7EBD2128-A49A-460D-90F1-769DCF96E7C1}"/>
    <dgm:cxn modelId="{AD7A8644-29F6-4158-8190-538E93283832}" srcId="{D288D500-5E52-4285-946D-9522CCD3CE74}" destId="{A6C237C0-B4B5-4AB9-8768-3379F3176298}" srcOrd="5" destOrd="0" parTransId="{826CAF40-1B71-4C03-83CC-967E4EBFBD44}" sibTransId="{72187EEF-9299-4720-9F40-7136DBA0F16E}"/>
    <dgm:cxn modelId="{C0082B74-1EEB-47E5-BE2E-E8882C76D453}" srcId="{D288D500-5E52-4285-946D-9522CCD3CE74}" destId="{9E036ADC-E4AF-4232-9AFE-DB3BD36565FE}" srcOrd="3" destOrd="0" parTransId="{B75CB433-F8C4-474E-9F3C-69AD30BBDA1B}" sibTransId="{A9338F10-6DFD-4FA8-8B04-9AE9C929F9A9}"/>
    <dgm:cxn modelId="{88D16579-2DCF-4321-96BF-A8971D5A04CB}" type="presOf" srcId="{8FC81C98-89EE-4D11-A5D1-620324980F5B}" destId="{A32AA580-E17A-4E38-A365-65675F19EC89}" srcOrd="0" destOrd="0" presId="urn:microsoft.com/office/officeart/2005/8/layout/hProcess6"/>
    <dgm:cxn modelId="{308F8482-2AF7-488F-8A9E-7F6E9C0761F8}" type="presOf" srcId="{8199C6FD-733D-4ECD-9CF9-C621605A2321}" destId="{DEDABC47-7EEB-4769-ABFB-4349AE4D2770}" srcOrd="0" destOrd="0" presId="urn:microsoft.com/office/officeart/2005/8/layout/hProcess6"/>
    <dgm:cxn modelId="{BD5EAA82-9750-4037-BD6A-BA7087F6A10C}" type="presOf" srcId="{2551878D-75DD-495F-9377-71EC357A5FBF}" destId="{D1DC7750-BA4D-4440-909F-FBCF9D9A9B1B}" srcOrd="0" destOrd="0" presId="urn:microsoft.com/office/officeart/2005/8/layout/hProcess6"/>
    <dgm:cxn modelId="{6E214889-9736-495B-99FA-3FE398B8CED5}" srcId="{2551878D-75DD-495F-9377-71EC357A5FBF}" destId="{BA068836-136C-4ADF-9B93-E32D1C63B61E}" srcOrd="0" destOrd="0" parTransId="{4CBCCE81-66FB-48B7-B9A4-0615E8B55ACE}" sibTransId="{2AE5DFE2-3BB6-49D4-97E6-5886A8FC4740}"/>
    <dgm:cxn modelId="{5C278998-E16B-4A5A-A526-6EC978578B5F}" srcId="{D288D500-5E52-4285-946D-9522CCD3CE74}" destId="{0D0FAAB0-A8F7-4D2E-B9C3-4568A7238744}" srcOrd="2" destOrd="0" parTransId="{10D56D7D-E9F8-43BE-93BD-2EF936B11692}" sibTransId="{5342FC5B-07F5-421B-A202-6F53363C4BA3}"/>
    <dgm:cxn modelId="{2C128399-266E-4060-A77C-9C28A6E39DDD}" type="presOf" srcId="{4F695AD9-1A2C-4868-8200-AACEE27CBA4D}" destId="{2E9A5E28-FACD-47DB-ADB6-15500AB9BB54}" srcOrd="0" destOrd="0" presId="urn:microsoft.com/office/officeart/2005/8/layout/hProcess6"/>
    <dgm:cxn modelId="{DD9B66A1-51F8-4EB7-8AA9-54E2331E9EE0}" type="presOf" srcId="{F65BC269-58E4-4CA3-86C1-809FA8172BD0}" destId="{E9C1B3F8-1E9D-4AB6-B253-433D96397088}" srcOrd="0" destOrd="0" presId="urn:microsoft.com/office/officeart/2005/8/layout/hProcess6"/>
    <dgm:cxn modelId="{6FF10BA3-5DAB-47C9-B598-25FF0AED96BB}" type="presOf" srcId="{0D0FAAB0-A8F7-4D2E-B9C3-4568A7238744}" destId="{FC07F60B-6AF7-4959-829A-F1106108B928}" srcOrd="0" destOrd="0" presId="urn:microsoft.com/office/officeart/2005/8/layout/hProcess6"/>
    <dgm:cxn modelId="{0E0645A8-40A2-43DD-B7C8-AE1E1B141522}" srcId="{8199C6FD-733D-4ECD-9CF9-C621605A2321}" destId="{081389B4-1C02-41F5-9EF6-1F2DD6AC6F72}" srcOrd="0" destOrd="0" parTransId="{A3D0FC22-2712-460C-9D55-8CB75FA7713B}" sibTransId="{093E67B6-7063-4EF1-8B0A-95C097574857}"/>
    <dgm:cxn modelId="{5722C8AA-1495-46E8-A980-6FD79A39D7CB}" type="presOf" srcId="{9E036ADC-E4AF-4232-9AFE-DB3BD36565FE}" destId="{9D206F22-EFE7-44FE-BE1F-C98E1402D5E3}" srcOrd="0" destOrd="0" presId="urn:microsoft.com/office/officeart/2005/8/layout/hProcess6"/>
    <dgm:cxn modelId="{5EF051B2-75AE-41BD-BD5A-791EE48F72FD}" type="presOf" srcId="{4F695AD9-1A2C-4868-8200-AACEE27CBA4D}" destId="{CDD4E614-2088-4725-9F94-4509C23D606D}" srcOrd="1" destOrd="0" presId="urn:microsoft.com/office/officeart/2005/8/layout/hProcess6"/>
    <dgm:cxn modelId="{383A59BD-6BEC-4045-B749-FEC54F7E8543}" type="presOf" srcId="{B5B12D19-7DFB-49A2-8128-EF227951FC50}" destId="{E7230EEA-471E-41B4-977A-AE5E1730D4A0}" srcOrd="1" destOrd="0" presId="urn:microsoft.com/office/officeart/2005/8/layout/hProcess6"/>
    <dgm:cxn modelId="{6AE2DDBD-FBA8-431C-852A-1DE2DE3A4649}" type="presOf" srcId="{D288D500-5E52-4285-946D-9522CCD3CE74}" destId="{14792C5A-B8F2-4EFC-A386-D1A14C88CF88}" srcOrd="0" destOrd="0" presId="urn:microsoft.com/office/officeart/2005/8/layout/hProcess6"/>
    <dgm:cxn modelId="{946F9CC7-5201-43A7-90A4-E6B4161C5B02}" type="presOf" srcId="{081389B4-1C02-41F5-9EF6-1F2DD6AC6F72}" destId="{7D91F233-0719-4872-B63E-2B9ED4475B04}" srcOrd="0" destOrd="0" presId="urn:microsoft.com/office/officeart/2005/8/layout/hProcess6"/>
    <dgm:cxn modelId="{DE8D2FD3-6282-40BF-AF26-B76F104C73FE}" type="presOf" srcId="{BA068836-136C-4ADF-9B93-E32D1C63B61E}" destId="{18E99483-A995-4108-8A5A-E0EBD328B1AB}" srcOrd="0" destOrd="0" presId="urn:microsoft.com/office/officeart/2005/8/layout/hProcess6"/>
    <dgm:cxn modelId="{74DF59E6-4F31-4DD3-8096-7D8ED255346B}" type="presOf" srcId="{F65BC269-58E4-4CA3-86C1-809FA8172BD0}" destId="{5742AE47-22DD-4446-87C6-F89401A0B91F}" srcOrd="1" destOrd="0" presId="urn:microsoft.com/office/officeart/2005/8/layout/hProcess6"/>
    <dgm:cxn modelId="{352C7DE9-2C75-47B5-AA69-4433D2176552}" type="presOf" srcId="{D73F3174-DFC0-4D39-826F-048DF8F30D87}" destId="{D76E9514-1A26-448D-9FB8-683E8ED756AD}" srcOrd="1" destOrd="0" presId="urn:microsoft.com/office/officeart/2005/8/layout/hProcess6"/>
    <dgm:cxn modelId="{26237BF7-E46B-4939-B471-CF3148A04477}" srcId="{8FC81C98-89EE-4D11-A5D1-620324980F5B}" destId="{F65BC269-58E4-4CA3-86C1-809FA8172BD0}" srcOrd="0" destOrd="0" parTransId="{64CECDA9-4324-47C9-AAA6-1AE1B5BD070A}" sibTransId="{164BDE74-92CC-4D52-916C-6550A2E2FA73}"/>
    <dgm:cxn modelId="{096B47F9-BDF5-4162-B3D7-000A8EAF80F5}" srcId="{9E036ADC-E4AF-4232-9AFE-DB3BD36565FE}" destId="{4F695AD9-1A2C-4868-8200-AACEE27CBA4D}" srcOrd="0" destOrd="0" parTransId="{75EA9BC5-0EE3-49D5-9C2C-5FE4915E2037}" sibTransId="{F26A8737-D874-4A8D-B14F-51041760664E}"/>
    <dgm:cxn modelId="{1C3C280F-9014-4D09-B0A7-CCB06287C97F}" type="presParOf" srcId="{14792C5A-B8F2-4EFC-A386-D1A14C88CF88}" destId="{E086A0DF-F60C-4C17-B932-5802C7A24EB2}" srcOrd="0" destOrd="0" presId="urn:microsoft.com/office/officeart/2005/8/layout/hProcess6"/>
    <dgm:cxn modelId="{C5C7A119-BB07-42C0-91DD-0BF8C4083C34}" type="presParOf" srcId="{E086A0DF-F60C-4C17-B932-5802C7A24EB2}" destId="{277B48F5-8912-4484-A2C8-D5FC2DC7B666}" srcOrd="0" destOrd="0" presId="urn:microsoft.com/office/officeart/2005/8/layout/hProcess6"/>
    <dgm:cxn modelId="{AB01018D-4754-40DD-A0D5-35FB91BE2775}" type="presParOf" srcId="{E086A0DF-F60C-4C17-B932-5802C7A24EB2}" destId="{7D91F233-0719-4872-B63E-2B9ED4475B04}" srcOrd="1" destOrd="0" presId="urn:microsoft.com/office/officeart/2005/8/layout/hProcess6"/>
    <dgm:cxn modelId="{76CADF99-89F5-447F-B140-F6BD3910747C}" type="presParOf" srcId="{E086A0DF-F60C-4C17-B932-5802C7A24EB2}" destId="{8E849A21-2B21-4296-A6F7-544F2D477C5B}" srcOrd="2" destOrd="0" presId="urn:microsoft.com/office/officeart/2005/8/layout/hProcess6"/>
    <dgm:cxn modelId="{B47DD8A7-2B70-42F1-BDED-C69F6A106039}" type="presParOf" srcId="{E086A0DF-F60C-4C17-B932-5802C7A24EB2}" destId="{DEDABC47-7EEB-4769-ABFB-4349AE4D2770}" srcOrd="3" destOrd="0" presId="urn:microsoft.com/office/officeart/2005/8/layout/hProcess6"/>
    <dgm:cxn modelId="{FD1AB934-6B10-4487-9757-8302503501E0}" type="presParOf" srcId="{14792C5A-B8F2-4EFC-A386-D1A14C88CF88}" destId="{009E58E9-309B-4C6B-9848-CF5B454320B2}" srcOrd="1" destOrd="0" presId="urn:microsoft.com/office/officeart/2005/8/layout/hProcess6"/>
    <dgm:cxn modelId="{0B02C758-A23F-4EEA-9396-028097C5DD70}" type="presParOf" srcId="{14792C5A-B8F2-4EFC-A386-D1A14C88CF88}" destId="{ACE37933-CA45-4B06-962A-B78EE59DDA62}" srcOrd="2" destOrd="0" presId="urn:microsoft.com/office/officeart/2005/8/layout/hProcess6"/>
    <dgm:cxn modelId="{79FA88B4-9CEF-4894-AFE6-B205E0DEC604}" type="presParOf" srcId="{ACE37933-CA45-4B06-962A-B78EE59DDA62}" destId="{E526F584-4FC6-40C3-94C9-2F217FFC3DB9}" srcOrd="0" destOrd="0" presId="urn:microsoft.com/office/officeart/2005/8/layout/hProcess6"/>
    <dgm:cxn modelId="{EE5FFD3B-8DF1-435F-921A-C35820235A69}" type="presParOf" srcId="{ACE37933-CA45-4B06-962A-B78EE59DDA62}" destId="{E9C1B3F8-1E9D-4AB6-B253-433D96397088}" srcOrd="1" destOrd="0" presId="urn:microsoft.com/office/officeart/2005/8/layout/hProcess6"/>
    <dgm:cxn modelId="{738A4BA1-94C4-47D0-BD50-E6518A071155}" type="presParOf" srcId="{ACE37933-CA45-4B06-962A-B78EE59DDA62}" destId="{5742AE47-22DD-4446-87C6-F89401A0B91F}" srcOrd="2" destOrd="0" presId="urn:microsoft.com/office/officeart/2005/8/layout/hProcess6"/>
    <dgm:cxn modelId="{DAFC7CF1-41F0-446A-A500-DB3C0693A5D4}" type="presParOf" srcId="{ACE37933-CA45-4B06-962A-B78EE59DDA62}" destId="{A32AA580-E17A-4E38-A365-65675F19EC89}" srcOrd="3" destOrd="0" presId="urn:microsoft.com/office/officeart/2005/8/layout/hProcess6"/>
    <dgm:cxn modelId="{AD653A12-29B8-4F33-BEEE-1087DBFCD288}" type="presParOf" srcId="{14792C5A-B8F2-4EFC-A386-D1A14C88CF88}" destId="{5EB1F0B6-902B-4886-9FBA-37CDD91AB496}" srcOrd="3" destOrd="0" presId="urn:microsoft.com/office/officeart/2005/8/layout/hProcess6"/>
    <dgm:cxn modelId="{9A48E378-B8AF-409D-BF5B-E6C943E856C7}" type="presParOf" srcId="{14792C5A-B8F2-4EFC-A386-D1A14C88CF88}" destId="{9B4A34B3-E013-4663-8A34-7FB5144213A4}" srcOrd="4" destOrd="0" presId="urn:microsoft.com/office/officeart/2005/8/layout/hProcess6"/>
    <dgm:cxn modelId="{DCEE2BF0-3046-4C63-A873-8DB04FE79D73}" type="presParOf" srcId="{9B4A34B3-E013-4663-8A34-7FB5144213A4}" destId="{61DDA43F-C0C0-4AB5-93FB-6BFDC08F6ABC}" srcOrd="0" destOrd="0" presId="urn:microsoft.com/office/officeart/2005/8/layout/hProcess6"/>
    <dgm:cxn modelId="{A7055C16-1AB9-4109-872D-DBC761709E57}" type="presParOf" srcId="{9B4A34B3-E013-4663-8A34-7FB5144213A4}" destId="{2324EB3C-6810-4698-903A-EEDE4001107E}" srcOrd="1" destOrd="0" presId="urn:microsoft.com/office/officeart/2005/8/layout/hProcess6"/>
    <dgm:cxn modelId="{4B4F17B5-43FC-4E43-9BD9-892809DD5B9D}" type="presParOf" srcId="{9B4A34B3-E013-4663-8A34-7FB5144213A4}" destId="{D76E9514-1A26-448D-9FB8-683E8ED756AD}" srcOrd="2" destOrd="0" presId="urn:microsoft.com/office/officeart/2005/8/layout/hProcess6"/>
    <dgm:cxn modelId="{1647987B-5F18-444D-A198-C7078B08C16D}" type="presParOf" srcId="{9B4A34B3-E013-4663-8A34-7FB5144213A4}" destId="{FC07F60B-6AF7-4959-829A-F1106108B928}" srcOrd="3" destOrd="0" presId="urn:microsoft.com/office/officeart/2005/8/layout/hProcess6"/>
    <dgm:cxn modelId="{799381B1-457A-42C8-9E65-65B410AED1FB}" type="presParOf" srcId="{14792C5A-B8F2-4EFC-A386-D1A14C88CF88}" destId="{42BD6C60-C3A1-4CB3-9C87-94F97B33B10E}" srcOrd="5" destOrd="0" presId="urn:microsoft.com/office/officeart/2005/8/layout/hProcess6"/>
    <dgm:cxn modelId="{6CF04B0D-12BA-4454-AF9F-BBA8812B32AF}" type="presParOf" srcId="{14792C5A-B8F2-4EFC-A386-D1A14C88CF88}" destId="{15B695C3-DBCA-47A3-94F4-354D9F87CE4E}" srcOrd="6" destOrd="0" presId="urn:microsoft.com/office/officeart/2005/8/layout/hProcess6"/>
    <dgm:cxn modelId="{0BF2048B-1833-4E69-879A-FAE6D7007512}" type="presParOf" srcId="{15B695C3-DBCA-47A3-94F4-354D9F87CE4E}" destId="{5E93DA74-CDAA-46F5-AD39-30E3677E2580}" srcOrd="0" destOrd="0" presId="urn:microsoft.com/office/officeart/2005/8/layout/hProcess6"/>
    <dgm:cxn modelId="{DC2C3690-20CB-4BD3-8935-0EEC09C58DAD}" type="presParOf" srcId="{15B695C3-DBCA-47A3-94F4-354D9F87CE4E}" destId="{2E9A5E28-FACD-47DB-ADB6-15500AB9BB54}" srcOrd="1" destOrd="0" presId="urn:microsoft.com/office/officeart/2005/8/layout/hProcess6"/>
    <dgm:cxn modelId="{3E2E04E1-C2B3-488E-AE3B-9B2DCACA02F9}" type="presParOf" srcId="{15B695C3-DBCA-47A3-94F4-354D9F87CE4E}" destId="{CDD4E614-2088-4725-9F94-4509C23D606D}" srcOrd="2" destOrd="0" presId="urn:microsoft.com/office/officeart/2005/8/layout/hProcess6"/>
    <dgm:cxn modelId="{EE90FB83-F4DB-458E-B920-FA9669F40595}" type="presParOf" srcId="{15B695C3-DBCA-47A3-94F4-354D9F87CE4E}" destId="{9D206F22-EFE7-44FE-BE1F-C98E1402D5E3}" srcOrd="3" destOrd="0" presId="urn:microsoft.com/office/officeart/2005/8/layout/hProcess6"/>
    <dgm:cxn modelId="{1186D849-21AA-48D0-BB2C-BA4B1E527F9B}" type="presParOf" srcId="{14792C5A-B8F2-4EFC-A386-D1A14C88CF88}" destId="{CC306B72-AF4A-45F2-893E-DB4101D8BCE5}" srcOrd="7" destOrd="0" presId="urn:microsoft.com/office/officeart/2005/8/layout/hProcess6"/>
    <dgm:cxn modelId="{4EE32CE7-B19F-47ED-968B-837A66F2A38E}" type="presParOf" srcId="{14792C5A-B8F2-4EFC-A386-D1A14C88CF88}" destId="{1E8A6986-879B-4140-9D56-DE393E3FB50F}" srcOrd="8" destOrd="0" presId="urn:microsoft.com/office/officeart/2005/8/layout/hProcess6"/>
    <dgm:cxn modelId="{07EDDC1F-24C7-4C8F-8FC5-4DDB34B26B27}" type="presParOf" srcId="{1E8A6986-879B-4140-9D56-DE393E3FB50F}" destId="{30AA5880-785E-4456-A22D-FEEA098BB0C2}" srcOrd="0" destOrd="0" presId="urn:microsoft.com/office/officeart/2005/8/layout/hProcess6"/>
    <dgm:cxn modelId="{D9326ED2-8B7C-4C5B-9D61-ED10C7D77C88}" type="presParOf" srcId="{1E8A6986-879B-4140-9D56-DE393E3FB50F}" destId="{18E99483-A995-4108-8A5A-E0EBD328B1AB}" srcOrd="1" destOrd="0" presId="urn:microsoft.com/office/officeart/2005/8/layout/hProcess6"/>
    <dgm:cxn modelId="{33FAA58A-AF8C-4523-9898-81FBC9DD0FE4}" type="presParOf" srcId="{1E8A6986-879B-4140-9D56-DE393E3FB50F}" destId="{0D2395CA-21A6-42E5-AF6F-A10E88AB508A}" srcOrd="2" destOrd="0" presId="urn:microsoft.com/office/officeart/2005/8/layout/hProcess6"/>
    <dgm:cxn modelId="{36B7BFDA-53EA-41BC-8960-EC8A5D8933FA}" type="presParOf" srcId="{1E8A6986-879B-4140-9D56-DE393E3FB50F}" destId="{D1DC7750-BA4D-4440-909F-FBCF9D9A9B1B}" srcOrd="3" destOrd="0" presId="urn:microsoft.com/office/officeart/2005/8/layout/hProcess6"/>
    <dgm:cxn modelId="{DCFB842E-A224-4760-91E8-4F87D5BA7F93}" type="presParOf" srcId="{14792C5A-B8F2-4EFC-A386-D1A14C88CF88}" destId="{E1ABDCC2-B8FA-487F-AAC2-283495BEDD23}" srcOrd="9" destOrd="0" presId="urn:microsoft.com/office/officeart/2005/8/layout/hProcess6"/>
    <dgm:cxn modelId="{52421A46-7E1F-43E7-B536-C258F18FE30E}" type="presParOf" srcId="{14792C5A-B8F2-4EFC-A386-D1A14C88CF88}" destId="{2D88FA0F-60B9-4165-8A4D-41028EF619E7}" srcOrd="10" destOrd="0" presId="urn:microsoft.com/office/officeart/2005/8/layout/hProcess6"/>
    <dgm:cxn modelId="{89DD83B3-B1A3-4945-A92D-04675F169102}" type="presParOf" srcId="{2D88FA0F-60B9-4165-8A4D-41028EF619E7}" destId="{035EA2CD-CE33-4D8C-B9EF-6647C3656AE5}" srcOrd="0" destOrd="0" presId="urn:microsoft.com/office/officeart/2005/8/layout/hProcess6"/>
    <dgm:cxn modelId="{E06FFF9F-7C51-49AF-BE95-7E943DEC776D}" type="presParOf" srcId="{2D88FA0F-60B9-4165-8A4D-41028EF619E7}" destId="{1751D897-2E5A-4835-8F43-0F598C7F9F1A}" srcOrd="1" destOrd="0" presId="urn:microsoft.com/office/officeart/2005/8/layout/hProcess6"/>
    <dgm:cxn modelId="{163433BF-11CC-4F6D-AC03-50569287E2F3}" type="presParOf" srcId="{2D88FA0F-60B9-4165-8A4D-41028EF619E7}" destId="{E7230EEA-471E-41B4-977A-AE5E1730D4A0}" srcOrd="2" destOrd="0" presId="urn:microsoft.com/office/officeart/2005/8/layout/hProcess6"/>
    <dgm:cxn modelId="{14EA1A64-E8EE-44CF-AE7F-7462FF18A0D7}" type="presParOf" srcId="{2D88FA0F-60B9-4165-8A4D-41028EF619E7}" destId="{4867F49E-F3F9-4D86-8A2B-3DA4CF55382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1F233-0719-4872-B63E-2B9ED4475B04}">
      <dsp:nvSpPr>
        <dsp:cNvPr id="0" name=""/>
        <dsp:cNvSpPr/>
      </dsp:nvSpPr>
      <dsp:spPr>
        <a:xfrm>
          <a:off x="414632" y="1364019"/>
          <a:ext cx="1644406" cy="143741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Licitación contrato   redacción proyecto y DF</a:t>
          </a:r>
        </a:p>
      </dsp:txBody>
      <dsp:txXfrm>
        <a:off x="825733" y="1579632"/>
        <a:ext cx="801648" cy="1006192"/>
      </dsp:txXfrm>
    </dsp:sp>
    <dsp:sp modelId="{DEDABC47-7EEB-4769-ABFB-4349AE4D2770}">
      <dsp:nvSpPr>
        <dsp:cNvPr id="0" name=""/>
        <dsp:cNvSpPr/>
      </dsp:nvSpPr>
      <dsp:spPr>
        <a:xfrm>
          <a:off x="3530" y="1671627"/>
          <a:ext cx="822203" cy="822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2022-2023</a:t>
          </a:r>
        </a:p>
      </dsp:txBody>
      <dsp:txXfrm>
        <a:off x="123939" y="1792036"/>
        <a:ext cx="581385" cy="581385"/>
      </dsp:txXfrm>
    </dsp:sp>
    <dsp:sp modelId="{E9C1B3F8-1E9D-4AB6-B253-433D96397088}">
      <dsp:nvSpPr>
        <dsp:cNvPr id="0" name=""/>
        <dsp:cNvSpPr/>
      </dsp:nvSpPr>
      <dsp:spPr>
        <a:xfrm>
          <a:off x="2574576" y="1357479"/>
          <a:ext cx="1644406" cy="143741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Redacción proyecto</a:t>
          </a:r>
        </a:p>
      </dsp:txBody>
      <dsp:txXfrm>
        <a:off x="2985678" y="1573092"/>
        <a:ext cx="801648" cy="1006192"/>
      </dsp:txXfrm>
    </dsp:sp>
    <dsp:sp modelId="{A32AA580-E17A-4E38-A365-65675F19EC89}">
      <dsp:nvSpPr>
        <dsp:cNvPr id="0" name=""/>
        <dsp:cNvSpPr/>
      </dsp:nvSpPr>
      <dsp:spPr>
        <a:xfrm>
          <a:off x="2161814" y="1671627"/>
          <a:ext cx="822203" cy="822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2023</a:t>
          </a:r>
        </a:p>
      </dsp:txBody>
      <dsp:txXfrm>
        <a:off x="2282223" y="1792036"/>
        <a:ext cx="581385" cy="581385"/>
      </dsp:txXfrm>
    </dsp:sp>
    <dsp:sp modelId="{2324EB3C-6810-4698-903A-EEDE4001107E}">
      <dsp:nvSpPr>
        <dsp:cNvPr id="0" name=""/>
        <dsp:cNvSpPr/>
      </dsp:nvSpPr>
      <dsp:spPr>
        <a:xfrm>
          <a:off x="4731199" y="1364019"/>
          <a:ext cx="1644406" cy="143741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Aprobación proyecto</a:t>
          </a:r>
        </a:p>
      </dsp:txBody>
      <dsp:txXfrm>
        <a:off x="5142301" y="1579632"/>
        <a:ext cx="801648" cy="1006192"/>
      </dsp:txXfrm>
    </dsp:sp>
    <dsp:sp modelId="{FC07F60B-6AF7-4959-829A-F1106108B928}">
      <dsp:nvSpPr>
        <dsp:cNvPr id="0" name=""/>
        <dsp:cNvSpPr/>
      </dsp:nvSpPr>
      <dsp:spPr>
        <a:xfrm>
          <a:off x="4320098" y="1671627"/>
          <a:ext cx="822203" cy="822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Mayo 2024</a:t>
          </a:r>
        </a:p>
      </dsp:txBody>
      <dsp:txXfrm>
        <a:off x="4440507" y="1792036"/>
        <a:ext cx="581385" cy="581385"/>
      </dsp:txXfrm>
    </dsp:sp>
    <dsp:sp modelId="{2E9A5E28-FACD-47DB-ADB6-15500AB9BB54}">
      <dsp:nvSpPr>
        <dsp:cNvPr id="0" name=""/>
        <dsp:cNvSpPr/>
      </dsp:nvSpPr>
      <dsp:spPr>
        <a:xfrm>
          <a:off x="6889483" y="1364019"/>
          <a:ext cx="1644406" cy="143741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Licitación contrato ejecución obra</a:t>
          </a:r>
        </a:p>
      </dsp:txBody>
      <dsp:txXfrm>
        <a:off x="7300585" y="1579632"/>
        <a:ext cx="801648" cy="1006192"/>
      </dsp:txXfrm>
    </dsp:sp>
    <dsp:sp modelId="{9D206F22-EFE7-44FE-BE1F-C98E1402D5E3}">
      <dsp:nvSpPr>
        <dsp:cNvPr id="0" name=""/>
        <dsp:cNvSpPr/>
      </dsp:nvSpPr>
      <dsp:spPr>
        <a:xfrm>
          <a:off x="6478382" y="1671627"/>
          <a:ext cx="822203" cy="822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2024</a:t>
          </a:r>
        </a:p>
      </dsp:txBody>
      <dsp:txXfrm>
        <a:off x="6598791" y="1792036"/>
        <a:ext cx="581385" cy="581385"/>
      </dsp:txXfrm>
    </dsp:sp>
    <dsp:sp modelId="{18E99483-A995-4108-8A5A-E0EBD328B1AB}">
      <dsp:nvSpPr>
        <dsp:cNvPr id="0" name=""/>
        <dsp:cNvSpPr/>
      </dsp:nvSpPr>
      <dsp:spPr>
        <a:xfrm>
          <a:off x="9047767" y="1364019"/>
          <a:ext cx="1644406" cy="143741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Inicio ejecución obra</a:t>
          </a:r>
        </a:p>
      </dsp:txBody>
      <dsp:txXfrm>
        <a:off x="9458869" y="1579632"/>
        <a:ext cx="801648" cy="1006192"/>
      </dsp:txXfrm>
    </dsp:sp>
    <dsp:sp modelId="{D1DC7750-BA4D-4440-909F-FBCF9D9A9B1B}">
      <dsp:nvSpPr>
        <dsp:cNvPr id="0" name=""/>
        <dsp:cNvSpPr/>
      </dsp:nvSpPr>
      <dsp:spPr>
        <a:xfrm>
          <a:off x="8636666" y="1671627"/>
          <a:ext cx="822203" cy="822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Nov 2024</a:t>
          </a:r>
        </a:p>
      </dsp:txBody>
      <dsp:txXfrm>
        <a:off x="8757075" y="1792036"/>
        <a:ext cx="581385" cy="581385"/>
      </dsp:txXfrm>
    </dsp:sp>
    <dsp:sp modelId="{1751D897-2E5A-4835-8F43-0F598C7F9F1A}">
      <dsp:nvSpPr>
        <dsp:cNvPr id="0" name=""/>
        <dsp:cNvSpPr/>
      </dsp:nvSpPr>
      <dsp:spPr>
        <a:xfrm>
          <a:off x="11206051" y="1364019"/>
          <a:ext cx="1644406" cy="143741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Estimación final de obra</a:t>
          </a:r>
        </a:p>
      </dsp:txBody>
      <dsp:txXfrm>
        <a:off x="11617153" y="1579632"/>
        <a:ext cx="801648" cy="1006192"/>
      </dsp:txXfrm>
    </dsp:sp>
    <dsp:sp modelId="{4867F49E-F3F9-4D86-8A2B-3DA4CF553822}">
      <dsp:nvSpPr>
        <dsp:cNvPr id="0" name=""/>
        <dsp:cNvSpPr/>
      </dsp:nvSpPr>
      <dsp:spPr>
        <a:xfrm>
          <a:off x="10794950" y="1671627"/>
          <a:ext cx="822203" cy="822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Dic 2026</a:t>
          </a:r>
        </a:p>
      </dsp:txBody>
      <dsp:txXfrm>
        <a:off x="10915359" y="1792036"/>
        <a:ext cx="581385" cy="581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8229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7610475" y="0"/>
            <a:ext cx="58229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57C89-8893-4D71-82AF-A0E897BA6740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513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343025" y="3640138"/>
            <a:ext cx="107505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58229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7610475" y="7183438"/>
            <a:ext cx="58229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58E8D-66A9-4ED1-BB43-D3E5D0770F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665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58E8D-66A9-4ED1-BB43-D3E5D0770F5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09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3440410" cy="7560309"/>
          </a:xfrm>
          <a:custGeom>
            <a:avLst/>
            <a:gdLst/>
            <a:ahLst/>
            <a:cxnLst/>
            <a:rect l="l" t="t" r="r" b="b"/>
            <a:pathLst>
              <a:path w="13440410" h="7560309">
                <a:moveTo>
                  <a:pt x="13440003" y="0"/>
                </a:moveTo>
                <a:lnTo>
                  <a:pt x="0" y="0"/>
                </a:lnTo>
                <a:lnTo>
                  <a:pt x="0" y="7559992"/>
                </a:lnTo>
                <a:lnTo>
                  <a:pt x="13440003" y="7559992"/>
                </a:lnTo>
                <a:lnTo>
                  <a:pt x="13440003" y="0"/>
                </a:lnTo>
                <a:close/>
              </a:path>
            </a:pathLst>
          </a:custGeom>
          <a:solidFill>
            <a:srgbClr val="1E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51948" y="1597902"/>
            <a:ext cx="9939053" cy="1885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40529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2" y="4235196"/>
            <a:ext cx="941006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405291"/>
                </a:solidFill>
                <a:latin typeface="Calibri"/>
                <a:cs typeface="Calibri"/>
              </a:defRPr>
            </a:lvl1pPr>
          </a:lstStyle>
          <a:p>
            <a:pPr marL="29845">
              <a:lnSpc>
                <a:spcPts val="1145"/>
              </a:lnSpc>
            </a:pPr>
            <a:r>
              <a:rPr dirty="0"/>
              <a:t>Manual</a:t>
            </a:r>
            <a:r>
              <a:rPr spc="-15" dirty="0"/>
              <a:t> </a:t>
            </a:r>
            <a:r>
              <a:rPr spc="-10" dirty="0"/>
              <a:t>Práctico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Visibilidad,</a:t>
            </a:r>
            <a:r>
              <a:rPr spc="-10" dirty="0"/>
              <a:t> Transparencia</a:t>
            </a:r>
            <a:r>
              <a:rPr spc="-15" dirty="0"/>
              <a:t> </a:t>
            </a:r>
            <a:r>
              <a:rPr dirty="0"/>
              <a:t>y</a:t>
            </a:r>
            <a:r>
              <a:rPr spc="-10" dirty="0"/>
              <a:t> Comunicación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521C3-E3FE-41A8-B2AA-B1E14345684C}" type="datetime1">
              <a:rPr lang="en-US" smtClean="0"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0529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405291"/>
                </a:solidFill>
                <a:latin typeface="Calibri"/>
                <a:cs typeface="Calibri"/>
              </a:defRPr>
            </a:lvl1pPr>
          </a:lstStyle>
          <a:p>
            <a:pPr marL="29845">
              <a:lnSpc>
                <a:spcPts val="1145"/>
              </a:lnSpc>
            </a:pPr>
            <a:r>
              <a:rPr dirty="0"/>
              <a:t>Manual</a:t>
            </a:r>
            <a:r>
              <a:rPr spc="-15" dirty="0"/>
              <a:t> </a:t>
            </a:r>
            <a:r>
              <a:rPr spc="-10" dirty="0"/>
              <a:t>Práctico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Visibilidad,</a:t>
            </a:r>
            <a:r>
              <a:rPr spc="-10" dirty="0"/>
              <a:t> Transparencia</a:t>
            </a:r>
            <a:r>
              <a:rPr spc="-15" dirty="0"/>
              <a:t> </a:t>
            </a:r>
            <a:r>
              <a:rPr dirty="0"/>
              <a:t>y</a:t>
            </a:r>
            <a:r>
              <a:rPr spc="-10" dirty="0"/>
              <a:t> Comunicación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A36DB-A29D-4AF9-96BB-82FC2A7698C2}" type="datetime1">
              <a:rPr lang="en-US" smtClean="0"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0529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92039" y="2406971"/>
            <a:ext cx="5084445" cy="3865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40529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965185" y="2885820"/>
            <a:ext cx="2856229" cy="3862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405291"/>
                </a:solidFill>
                <a:latin typeface="Calibri"/>
                <a:cs typeface="Calibri"/>
              </a:defRPr>
            </a:lvl1pPr>
          </a:lstStyle>
          <a:p>
            <a:pPr marL="29845">
              <a:lnSpc>
                <a:spcPts val="1145"/>
              </a:lnSpc>
            </a:pPr>
            <a:r>
              <a:rPr dirty="0"/>
              <a:t>Manual</a:t>
            </a:r>
            <a:r>
              <a:rPr spc="-15" dirty="0"/>
              <a:t> </a:t>
            </a:r>
            <a:r>
              <a:rPr spc="-10" dirty="0"/>
              <a:t>Práctico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Visibilidad,</a:t>
            </a:r>
            <a:r>
              <a:rPr spc="-10" dirty="0"/>
              <a:t> Transparencia</a:t>
            </a:r>
            <a:r>
              <a:rPr spc="-15" dirty="0"/>
              <a:t> </a:t>
            </a:r>
            <a:r>
              <a:rPr dirty="0"/>
              <a:t>y</a:t>
            </a:r>
            <a:r>
              <a:rPr spc="-10" dirty="0"/>
              <a:t> Comunicación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7A496-A31A-4E86-ADD6-5FAE1ACAE355}" type="datetime1">
              <a:rPr lang="en-US" smtClean="0"/>
              <a:t>5/4/2026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0529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405291"/>
                </a:solidFill>
                <a:latin typeface="Calibri"/>
                <a:cs typeface="Calibri"/>
              </a:defRPr>
            </a:lvl1pPr>
          </a:lstStyle>
          <a:p>
            <a:pPr marL="29845">
              <a:lnSpc>
                <a:spcPts val="1145"/>
              </a:lnSpc>
            </a:pPr>
            <a:r>
              <a:rPr dirty="0"/>
              <a:t>Manual</a:t>
            </a:r>
            <a:r>
              <a:rPr spc="-15" dirty="0"/>
              <a:t> </a:t>
            </a:r>
            <a:r>
              <a:rPr spc="-10" dirty="0"/>
              <a:t>Práctico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Visibilidad,</a:t>
            </a:r>
            <a:r>
              <a:rPr spc="-10" dirty="0"/>
              <a:t> Transparencia</a:t>
            </a:r>
            <a:r>
              <a:rPr spc="-15" dirty="0"/>
              <a:t> </a:t>
            </a:r>
            <a:r>
              <a:rPr dirty="0"/>
              <a:t>y</a:t>
            </a:r>
            <a:r>
              <a:rPr spc="-10" dirty="0"/>
              <a:t> Comunicación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17A88-3480-4D0C-8B08-0C95C1FF039E}" type="datetime1">
              <a:rPr lang="en-US" smtClean="0"/>
              <a:t>5/4/2026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405291"/>
                </a:solidFill>
                <a:latin typeface="Calibri"/>
                <a:cs typeface="Calibri"/>
              </a:defRPr>
            </a:lvl1pPr>
          </a:lstStyle>
          <a:p>
            <a:pPr marL="29845">
              <a:lnSpc>
                <a:spcPts val="1145"/>
              </a:lnSpc>
            </a:pPr>
            <a:r>
              <a:rPr dirty="0"/>
              <a:t>Manual</a:t>
            </a:r>
            <a:r>
              <a:rPr spc="-15" dirty="0"/>
              <a:t> </a:t>
            </a:r>
            <a:r>
              <a:rPr spc="-10" dirty="0"/>
              <a:t>Práctico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Visibilidad,</a:t>
            </a:r>
            <a:r>
              <a:rPr spc="-10" dirty="0"/>
              <a:t> Transparencia</a:t>
            </a:r>
            <a:r>
              <a:rPr spc="-15" dirty="0"/>
              <a:t> </a:t>
            </a:r>
            <a:r>
              <a:rPr dirty="0"/>
              <a:t>y</a:t>
            </a:r>
            <a:r>
              <a:rPr spc="-10" dirty="0"/>
              <a:t> Comunicación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8E9A-0C38-43CA-8A7F-F9EA0421CCE8}" type="datetime1">
              <a:rPr lang="en-US" smtClean="0"/>
              <a:t>5/4/2026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2509" y="659236"/>
            <a:ext cx="8627745" cy="1702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40529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0171" y="1954930"/>
            <a:ext cx="11259820" cy="4296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5426" y="7007728"/>
            <a:ext cx="3613915" cy="1736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405291"/>
                </a:solidFill>
                <a:latin typeface="Calibri"/>
                <a:cs typeface="Calibri"/>
              </a:defRPr>
            </a:lvl1pPr>
          </a:lstStyle>
          <a:p>
            <a:pPr marL="29845">
              <a:lnSpc>
                <a:spcPts val="1145"/>
              </a:lnSpc>
            </a:pPr>
            <a:r>
              <a:rPr dirty="0"/>
              <a:t>Manual</a:t>
            </a:r>
            <a:r>
              <a:rPr spc="-15" dirty="0"/>
              <a:t> </a:t>
            </a:r>
            <a:r>
              <a:rPr spc="-10" dirty="0"/>
              <a:t>Práctico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Visibilidad,</a:t>
            </a:r>
            <a:r>
              <a:rPr spc="-10" dirty="0"/>
              <a:t> Transparencia</a:t>
            </a:r>
            <a:r>
              <a:rPr spc="-15" dirty="0"/>
              <a:t> </a:t>
            </a:r>
            <a:r>
              <a:rPr dirty="0"/>
              <a:t>y</a:t>
            </a:r>
            <a:r>
              <a:rPr spc="-10" dirty="0"/>
              <a:t> Comunicación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FBCCA-7ACF-42B6-861A-D87737D2516C}" type="datetime1">
              <a:rPr lang="en-US" smtClean="0"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787082" y="6993765"/>
            <a:ext cx="175259" cy="175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1.png"/><Relationship Id="rId7" Type="http://schemas.openxmlformats.org/officeDocument/2006/relationships/diagramData" Target="../diagrams/data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microsoft.com/office/2007/relationships/diagramDrawing" Target="../diagrams/drawing1.xml"/><Relationship Id="rId5" Type="http://schemas.openxmlformats.org/officeDocument/2006/relationships/image" Target="../media/image4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2.png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7.png"/><Relationship Id="rId26" Type="http://schemas.openxmlformats.org/officeDocument/2006/relationships/image" Target="../media/image67.png"/><Relationship Id="rId39" Type="http://schemas.openxmlformats.org/officeDocument/2006/relationships/image" Target="../media/image71.png"/><Relationship Id="rId21" Type="http://schemas.openxmlformats.org/officeDocument/2006/relationships/image" Target="../media/image64.png"/><Relationship Id="rId34" Type="http://schemas.openxmlformats.org/officeDocument/2006/relationships/image" Target="../media/image33.png"/><Relationship Id="rId7" Type="http://schemas.openxmlformats.org/officeDocument/2006/relationships/image" Target="../media/image55.png"/><Relationship Id="rId12" Type="http://schemas.openxmlformats.org/officeDocument/2006/relationships/image" Target="../media/image58.png"/><Relationship Id="rId17" Type="http://schemas.openxmlformats.org/officeDocument/2006/relationships/image" Target="../media/image62.png"/><Relationship Id="rId25" Type="http://schemas.openxmlformats.org/officeDocument/2006/relationships/image" Target="../media/image66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61.png"/><Relationship Id="rId20" Type="http://schemas.openxmlformats.org/officeDocument/2006/relationships/image" Target="../media/image19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70.png"/><Relationship Id="rId40" Type="http://schemas.openxmlformats.org/officeDocument/2006/relationships/image" Target="../media/image72.png"/><Relationship Id="rId5" Type="http://schemas.openxmlformats.org/officeDocument/2006/relationships/image" Target="../media/image53.png"/><Relationship Id="rId15" Type="http://schemas.openxmlformats.org/officeDocument/2006/relationships/image" Target="../media/image60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56.png"/><Relationship Id="rId19" Type="http://schemas.openxmlformats.org/officeDocument/2006/relationships/image" Target="../media/image63.png"/><Relationship Id="rId31" Type="http://schemas.openxmlformats.org/officeDocument/2006/relationships/image" Target="../media/image30.png"/><Relationship Id="rId4" Type="http://schemas.openxmlformats.org/officeDocument/2006/relationships/image" Target="../media/image52.png"/><Relationship Id="rId9" Type="http://schemas.openxmlformats.org/officeDocument/2006/relationships/image" Target="../media/image8.png"/><Relationship Id="rId14" Type="http://schemas.openxmlformats.org/officeDocument/2006/relationships/image" Target="../media/image59.png"/><Relationship Id="rId22" Type="http://schemas.openxmlformats.org/officeDocument/2006/relationships/image" Target="../media/image65.png"/><Relationship Id="rId27" Type="http://schemas.openxmlformats.org/officeDocument/2006/relationships/image" Target="../media/image26.png"/><Relationship Id="rId30" Type="http://schemas.openxmlformats.org/officeDocument/2006/relationships/image" Target="../media/image69.png"/><Relationship Id="rId35" Type="http://schemas.openxmlformats.org/officeDocument/2006/relationships/image" Target="../media/image34.png"/><Relationship Id="rId8" Type="http://schemas.openxmlformats.org/officeDocument/2006/relationships/image" Target="../media/image12.png"/><Relationship Id="rId3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1.png"/><Relationship Id="rId7" Type="http://schemas.openxmlformats.org/officeDocument/2006/relationships/image" Target="../media/image47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4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738500" y="1139628"/>
            <a:ext cx="11873460" cy="282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marR="5080" indent="-94615" algn="ctr">
              <a:lnSpc>
                <a:spcPct val="100000"/>
              </a:lnSpc>
              <a:spcBef>
                <a:spcPts val="100"/>
              </a:spcBef>
            </a:pPr>
            <a:r>
              <a:rPr lang="es-ES" sz="6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 edificio 112 – Dirección General de Protección Ciudadana</a:t>
            </a:r>
            <a:endParaRPr sz="6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101" y="4051650"/>
            <a:ext cx="4754245" cy="0"/>
          </a:xfrm>
          <a:custGeom>
            <a:avLst/>
            <a:gdLst/>
            <a:ahLst/>
            <a:cxnLst/>
            <a:rect l="l" t="t" r="r" b="b"/>
            <a:pathLst>
              <a:path w="4754245">
                <a:moveTo>
                  <a:pt x="0" y="0"/>
                </a:moveTo>
                <a:lnTo>
                  <a:pt x="47538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62778"/>
            <a:ext cx="638810" cy="741680"/>
          </a:xfrm>
          <a:custGeom>
            <a:avLst/>
            <a:gdLst/>
            <a:ahLst/>
            <a:cxnLst/>
            <a:rect l="l" t="t" r="r" b="b"/>
            <a:pathLst>
              <a:path w="638810" h="741679">
                <a:moveTo>
                  <a:pt x="309584" y="0"/>
                </a:moveTo>
                <a:lnTo>
                  <a:pt x="296877" y="646"/>
                </a:lnTo>
                <a:lnTo>
                  <a:pt x="284767" y="5521"/>
                </a:lnTo>
                <a:lnTo>
                  <a:pt x="0" y="180270"/>
                </a:lnTo>
                <a:lnTo>
                  <a:pt x="0" y="741090"/>
                </a:lnTo>
                <a:lnTo>
                  <a:pt x="619970" y="360689"/>
                </a:lnTo>
                <a:lnTo>
                  <a:pt x="632744" y="348021"/>
                </a:lnTo>
                <a:lnTo>
                  <a:pt x="638362" y="331781"/>
                </a:lnTo>
                <a:lnTo>
                  <a:pt x="636513" y="314698"/>
                </a:lnTo>
                <a:lnTo>
                  <a:pt x="626892" y="299500"/>
                </a:lnTo>
                <a:lnTo>
                  <a:pt x="332544" y="10918"/>
                </a:lnTo>
                <a:lnTo>
                  <a:pt x="321827" y="3463"/>
                </a:lnTo>
                <a:lnTo>
                  <a:pt x="309584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523001"/>
            <a:ext cx="138430" cy="259715"/>
          </a:xfrm>
          <a:custGeom>
            <a:avLst/>
            <a:gdLst/>
            <a:ahLst/>
            <a:cxnLst/>
            <a:rect l="l" t="t" r="r" b="b"/>
            <a:pathLst>
              <a:path w="138430" h="259714">
                <a:moveTo>
                  <a:pt x="0" y="0"/>
                </a:moveTo>
                <a:lnTo>
                  <a:pt x="0" y="259243"/>
                </a:lnTo>
                <a:lnTo>
                  <a:pt x="119997" y="185615"/>
                </a:lnTo>
                <a:lnTo>
                  <a:pt x="132771" y="172947"/>
                </a:lnTo>
                <a:lnTo>
                  <a:pt x="138388" y="156707"/>
                </a:lnTo>
                <a:lnTo>
                  <a:pt x="136540" y="139624"/>
                </a:lnTo>
                <a:lnTo>
                  <a:pt x="126918" y="1244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4640" y="3544319"/>
            <a:ext cx="817880" cy="796290"/>
          </a:xfrm>
          <a:custGeom>
            <a:avLst/>
            <a:gdLst/>
            <a:ahLst/>
            <a:cxnLst/>
            <a:rect l="l" t="t" r="r" b="b"/>
            <a:pathLst>
              <a:path w="817880" h="796289">
                <a:moveTo>
                  <a:pt x="432142" y="0"/>
                </a:moveTo>
                <a:lnTo>
                  <a:pt x="312966" y="291744"/>
                </a:lnTo>
                <a:lnTo>
                  <a:pt x="0" y="266776"/>
                </a:lnTo>
                <a:lnTo>
                  <a:pt x="239547" y="469226"/>
                </a:lnTo>
                <a:lnTo>
                  <a:pt x="121323" y="756869"/>
                </a:lnTo>
                <a:lnTo>
                  <a:pt x="385432" y="593737"/>
                </a:lnTo>
                <a:lnTo>
                  <a:pt x="620991" y="796188"/>
                </a:lnTo>
                <a:lnTo>
                  <a:pt x="549275" y="493598"/>
                </a:lnTo>
                <a:lnTo>
                  <a:pt x="817563" y="331114"/>
                </a:lnTo>
                <a:lnTo>
                  <a:pt x="504583" y="306489"/>
                </a:lnTo>
                <a:lnTo>
                  <a:pt x="432142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6052" y="4537946"/>
            <a:ext cx="654050" cy="637540"/>
          </a:xfrm>
          <a:custGeom>
            <a:avLst/>
            <a:gdLst/>
            <a:ahLst/>
            <a:cxnLst/>
            <a:rect l="l" t="t" r="r" b="b"/>
            <a:pathLst>
              <a:path w="654050" h="637539">
                <a:moveTo>
                  <a:pt x="345719" y="0"/>
                </a:moveTo>
                <a:lnTo>
                  <a:pt x="250380" y="233387"/>
                </a:lnTo>
                <a:lnTo>
                  <a:pt x="0" y="213423"/>
                </a:lnTo>
                <a:lnTo>
                  <a:pt x="191630" y="375373"/>
                </a:lnTo>
                <a:lnTo>
                  <a:pt x="97053" y="605485"/>
                </a:lnTo>
                <a:lnTo>
                  <a:pt x="308343" y="474980"/>
                </a:lnTo>
                <a:lnTo>
                  <a:pt x="496798" y="636943"/>
                </a:lnTo>
                <a:lnTo>
                  <a:pt x="439419" y="394868"/>
                </a:lnTo>
                <a:lnTo>
                  <a:pt x="654050" y="264883"/>
                </a:lnTo>
                <a:lnTo>
                  <a:pt x="403669" y="245186"/>
                </a:lnTo>
                <a:lnTo>
                  <a:pt x="345719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8932" y="5054860"/>
            <a:ext cx="523240" cy="509905"/>
          </a:xfrm>
          <a:custGeom>
            <a:avLst/>
            <a:gdLst/>
            <a:ahLst/>
            <a:cxnLst/>
            <a:rect l="l" t="t" r="r" b="b"/>
            <a:pathLst>
              <a:path w="523240" h="509904">
                <a:moveTo>
                  <a:pt x="276567" y="0"/>
                </a:moveTo>
                <a:lnTo>
                  <a:pt x="200304" y="186715"/>
                </a:lnTo>
                <a:lnTo>
                  <a:pt x="0" y="170738"/>
                </a:lnTo>
                <a:lnTo>
                  <a:pt x="153314" y="300304"/>
                </a:lnTo>
                <a:lnTo>
                  <a:pt x="77647" y="484390"/>
                </a:lnTo>
                <a:lnTo>
                  <a:pt x="246672" y="379984"/>
                </a:lnTo>
                <a:lnTo>
                  <a:pt x="397433" y="509562"/>
                </a:lnTo>
                <a:lnTo>
                  <a:pt x="351536" y="315899"/>
                </a:lnTo>
                <a:lnTo>
                  <a:pt x="523240" y="211912"/>
                </a:lnTo>
                <a:lnTo>
                  <a:pt x="322935" y="196151"/>
                </a:lnTo>
                <a:lnTo>
                  <a:pt x="276567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01009" y="4933427"/>
            <a:ext cx="1733550" cy="795655"/>
          </a:xfrm>
          <a:custGeom>
            <a:avLst/>
            <a:gdLst/>
            <a:ahLst/>
            <a:cxnLst/>
            <a:rect l="l" t="t" r="r" b="b"/>
            <a:pathLst>
              <a:path w="1733550" h="795654">
                <a:moveTo>
                  <a:pt x="1733190" y="0"/>
                </a:moveTo>
                <a:lnTo>
                  <a:pt x="31286" y="346112"/>
                </a:lnTo>
                <a:lnTo>
                  <a:pt x="14955" y="353637"/>
                </a:lnTo>
                <a:lnTo>
                  <a:pt x="4117" y="366969"/>
                </a:lnTo>
                <a:lnTo>
                  <a:pt x="0" y="383649"/>
                </a:lnTo>
                <a:lnTo>
                  <a:pt x="3828" y="401218"/>
                </a:lnTo>
                <a:lnTo>
                  <a:pt x="181488" y="773188"/>
                </a:lnTo>
                <a:lnTo>
                  <a:pt x="188999" y="783862"/>
                </a:lnTo>
                <a:lnTo>
                  <a:pt x="199311" y="791312"/>
                </a:lnTo>
                <a:lnTo>
                  <a:pt x="211469" y="795060"/>
                </a:lnTo>
                <a:lnTo>
                  <a:pt x="224516" y="794625"/>
                </a:lnTo>
                <a:lnTo>
                  <a:pt x="1733190" y="487755"/>
                </a:lnTo>
                <a:lnTo>
                  <a:pt x="1733190" y="0"/>
                </a:lnTo>
                <a:close/>
              </a:path>
            </a:pathLst>
          </a:custGeom>
          <a:solidFill>
            <a:srgbClr val="FFFFFF">
              <a:alpha val="110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31328" y="3281319"/>
            <a:ext cx="800100" cy="812800"/>
          </a:xfrm>
          <a:custGeom>
            <a:avLst/>
            <a:gdLst/>
            <a:ahLst/>
            <a:cxnLst/>
            <a:rect l="l" t="t" r="r" b="b"/>
            <a:pathLst>
              <a:path w="800100" h="812800">
                <a:moveTo>
                  <a:pt x="344017" y="0"/>
                </a:moveTo>
                <a:lnTo>
                  <a:pt x="307721" y="308838"/>
                </a:lnTo>
                <a:lnTo>
                  <a:pt x="0" y="369570"/>
                </a:lnTo>
                <a:lnTo>
                  <a:pt x="285597" y="499935"/>
                </a:lnTo>
                <a:lnTo>
                  <a:pt x="248640" y="812698"/>
                </a:lnTo>
                <a:lnTo>
                  <a:pt x="460565" y="579437"/>
                </a:lnTo>
                <a:lnTo>
                  <a:pt x="746036" y="710133"/>
                </a:lnTo>
                <a:lnTo>
                  <a:pt x="590346" y="437857"/>
                </a:lnTo>
                <a:lnTo>
                  <a:pt x="799973" y="208140"/>
                </a:lnTo>
                <a:lnTo>
                  <a:pt x="495960" y="270903"/>
                </a:lnTo>
                <a:lnTo>
                  <a:pt x="344017" y="0"/>
                </a:lnTo>
                <a:close/>
              </a:path>
            </a:pathLst>
          </a:custGeom>
          <a:solidFill>
            <a:srgbClr val="DEDC3D">
              <a:alpha val="110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51055" y="2484692"/>
            <a:ext cx="640080" cy="650240"/>
          </a:xfrm>
          <a:custGeom>
            <a:avLst/>
            <a:gdLst/>
            <a:ahLst/>
            <a:cxnLst/>
            <a:rect l="l" t="t" r="r" b="b"/>
            <a:pathLst>
              <a:path w="640079" h="650239">
                <a:moveTo>
                  <a:pt x="275209" y="0"/>
                </a:moveTo>
                <a:lnTo>
                  <a:pt x="246176" y="247065"/>
                </a:lnTo>
                <a:lnTo>
                  <a:pt x="0" y="295655"/>
                </a:lnTo>
                <a:lnTo>
                  <a:pt x="228472" y="399948"/>
                </a:lnTo>
                <a:lnTo>
                  <a:pt x="198907" y="650151"/>
                </a:lnTo>
                <a:lnTo>
                  <a:pt x="368452" y="463549"/>
                </a:lnTo>
                <a:lnTo>
                  <a:pt x="596823" y="568109"/>
                </a:lnTo>
                <a:lnTo>
                  <a:pt x="472287" y="350291"/>
                </a:lnTo>
                <a:lnTo>
                  <a:pt x="639978" y="166509"/>
                </a:lnTo>
                <a:lnTo>
                  <a:pt x="396773" y="216725"/>
                </a:lnTo>
                <a:lnTo>
                  <a:pt x="275209" y="0"/>
                </a:lnTo>
                <a:close/>
              </a:path>
            </a:pathLst>
          </a:custGeom>
          <a:solidFill>
            <a:srgbClr val="DEDC3D">
              <a:alpha val="110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1320002" y="2367653"/>
            <a:ext cx="2114550" cy="2424430"/>
            <a:chOff x="11320002" y="2367653"/>
            <a:chExt cx="2114550" cy="2424430"/>
          </a:xfrm>
        </p:grpSpPr>
        <p:sp>
          <p:nvSpPr>
            <p:cNvPr id="14" name="object 14"/>
            <p:cNvSpPr/>
            <p:nvPr/>
          </p:nvSpPr>
          <p:spPr>
            <a:xfrm>
              <a:off x="11319993" y="2494736"/>
              <a:ext cx="2114550" cy="2297430"/>
            </a:xfrm>
            <a:custGeom>
              <a:avLst/>
              <a:gdLst/>
              <a:ahLst/>
              <a:cxnLst/>
              <a:rect l="l" t="t" r="r" b="b"/>
              <a:pathLst>
                <a:path w="2114550" h="2297429">
                  <a:moveTo>
                    <a:pt x="2114194" y="975575"/>
                  </a:moveTo>
                  <a:lnTo>
                    <a:pt x="1958136" y="1007313"/>
                  </a:lnTo>
                  <a:lnTo>
                    <a:pt x="1925459" y="1022362"/>
                  </a:lnTo>
                  <a:lnTo>
                    <a:pt x="1903780" y="1049032"/>
                  </a:lnTo>
                  <a:lnTo>
                    <a:pt x="1895551" y="1082408"/>
                  </a:lnTo>
                  <a:lnTo>
                    <a:pt x="1903222" y="1117561"/>
                  </a:lnTo>
                  <a:lnTo>
                    <a:pt x="2029358" y="1381467"/>
                  </a:lnTo>
                  <a:lnTo>
                    <a:pt x="2037041" y="1416608"/>
                  </a:lnTo>
                  <a:lnTo>
                    <a:pt x="2028812" y="1449984"/>
                  </a:lnTo>
                  <a:lnTo>
                    <a:pt x="2007133" y="1476667"/>
                  </a:lnTo>
                  <a:lnTo>
                    <a:pt x="1974443" y="1491716"/>
                  </a:lnTo>
                  <a:lnTo>
                    <a:pt x="221805" y="1848142"/>
                  </a:lnTo>
                  <a:lnTo>
                    <a:pt x="205473" y="1855660"/>
                  </a:lnTo>
                  <a:lnTo>
                    <a:pt x="194640" y="1868995"/>
                  </a:lnTo>
                  <a:lnTo>
                    <a:pt x="190525" y="1885670"/>
                  </a:lnTo>
                  <a:lnTo>
                    <a:pt x="194348" y="1903247"/>
                  </a:lnTo>
                  <a:lnTo>
                    <a:pt x="372008" y="2275217"/>
                  </a:lnTo>
                  <a:lnTo>
                    <a:pt x="379526" y="2285885"/>
                  </a:lnTo>
                  <a:lnTo>
                    <a:pt x="389839" y="2293340"/>
                  </a:lnTo>
                  <a:lnTo>
                    <a:pt x="401993" y="2297087"/>
                  </a:lnTo>
                  <a:lnTo>
                    <a:pt x="415036" y="2296655"/>
                  </a:lnTo>
                  <a:lnTo>
                    <a:pt x="2114194" y="1951024"/>
                  </a:lnTo>
                  <a:lnTo>
                    <a:pt x="2114194" y="975575"/>
                  </a:lnTo>
                  <a:close/>
                </a:path>
                <a:path w="2114550" h="2297429">
                  <a:moveTo>
                    <a:pt x="2114194" y="0"/>
                  </a:moveTo>
                  <a:lnTo>
                    <a:pt x="1299895" y="165608"/>
                  </a:lnTo>
                  <a:lnTo>
                    <a:pt x="1267218" y="180644"/>
                  </a:lnTo>
                  <a:lnTo>
                    <a:pt x="1245539" y="207327"/>
                  </a:lnTo>
                  <a:lnTo>
                    <a:pt x="1237310" y="240690"/>
                  </a:lnTo>
                  <a:lnTo>
                    <a:pt x="1244981" y="275844"/>
                  </a:lnTo>
                  <a:lnTo>
                    <a:pt x="1371130" y="539762"/>
                  </a:lnTo>
                  <a:lnTo>
                    <a:pt x="1378800" y="574903"/>
                  </a:lnTo>
                  <a:lnTo>
                    <a:pt x="1370571" y="608279"/>
                  </a:lnTo>
                  <a:lnTo>
                    <a:pt x="1348892" y="634949"/>
                  </a:lnTo>
                  <a:lnTo>
                    <a:pt x="1316215" y="649998"/>
                  </a:lnTo>
                  <a:lnTo>
                    <a:pt x="31292" y="911313"/>
                  </a:lnTo>
                  <a:lnTo>
                    <a:pt x="14960" y="918832"/>
                  </a:lnTo>
                  <a:lnTo>
                    <a:pt x="4127" y="932167"/>
                  </a:lnTo>
                  <a:lnTo>
                    <a:pt x="0" y="948842"/>
                  </a:lnTo>
                  <a:lnTo>
                    <a:pt x="3835" y="966419"/>
                  </a:lnTo>
                  <a:lnTo>
                    <a:pt x="181495" y="1338389"/>
                  </a:lnTo>
                  <a:lnTo>
                    <a:pt x="189001" y="1349057"/>
                  </a:lnTo>
                  <a:lnTo>
                    <a:pt x="199313" y="1356512"/>
                  </a:lnTo>
                  <a:lnTo>
                    <a:pt x="211467" y="1360258"/>
                  </a:lnTo>
                  <a:lnTo>
                    <a:pt x="224523" y="1359827"/>
                  </a:lnTo>
                  <a:lnTo>
                    <a:pt x="1645589" y="1070749"/>
                  </a:lnTo>
                  <a:lnTo>
                    <a:pt x="1678254" y="1055700"/>
                  </a:lnTo>
                  <a:lnTo>
                    <a:pt x="1699933" y="1029030"/>
                  </a:lnTo>
                  <a:lnTo>
                    <a:pt x="1708162" y="995667"/>
                  </a:lnTo>
                  <a:lnTo>
                    <a:pt x="1700504" y="960526"/>
                  </a:lnTo>
                  <a:lnTo>
                    <a:pt x="1574457" y="696531"/>
                  </a:lnTo>
                  <a:lnTo>
                    <a:pt x="1566799" y="661390"/>
                  </a:lnTo>
                  <a:lnTo>
                    <a:pt x="1575028" y="628015"/>
                  </a:lnTo>
                  <a:lnTo>
                    <a:pt x="1596707" y="601357"/>
                  </a:lnTo>
                  <a:lnTo>
                    <a:pt x="1629384" y="586308"/>
                  </a:lnTo>
                  <a:lnTo>
                    <a:pt x="2114194" y="487705"/>
                  </a:lnTo>
                  <a:lnTo>
                    <a:pt x="2114194" y="0"/>
                  </a:lnTo>
                  <a:close/>
                </a:path>
              </a:pathLst>
            </a:custGeom>
            <a:solidFill>
              <a:srgbClr val="FFFFFF">
                <a:alpha val="110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22070" y="2367653"/>
              <a:ext cx="512445" cy="520700"/>
            </a:xfrm>
            <a:custGeom>
              <a:avLst/>
              <a:gdLst/>
              <a:ahLst/>
              <a:cxnLst/>
              <a:rect l="l" t="t" r="r" b="b"/>
              <a:pathLst>
                <a:path w="512445" h="520700">
                  <a:moveTo>
                    <a:pt x="220167" y="0"/>
                  </a:moveTo>
                  <a:lnTo>
                    <a:pt x="196938" y="197662"/>
                  </a:lnTo>
                  <a:lnTo>
                    <a:pt x="0" y="236524"/>
                  </a:lnTo>
                  <a:lnTo>
                    <a:pt x="182778" y="319963"/>
                  </a:lnTo>
                  <a:lnTo>
                    <a:pt x="159131" y="520128"/>
                  </a:lnTo>
                  <a:lnTo>
                    <a:pt x="294754" y="370840"/>
                  </a:lnTo>
                  <a:lnTo>
                    <a:pt x="477456" y="454482"/>
                  </a:lnTo>
                  <a:lnTo>
                    <a:pt x="377825" y="280225"/>
                  </a:lnTo>
                  <a:lnTo>
                    <a:pt x="511987" y="133210"/>
                  </a:lnTo>
                  <a:lnTo>
                    <a:pt x="317411" y="173380"/>
                  </a:lnTo>
                  <a:lnTo>
                    <a:pt x="220167" y="0"/>
                  </a:lnTo>
                  <a:close/>
                </a:path>
              </a:pathLst>
            </a:custGeom>
            <a:solidFill>
              <a:srgbClr val="DEDC3D">
                <a:alpha val="110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816940" y="6397421"/>
            <a:ext cx="850265" cy="577215"/>
            <a:chOff x="816940" y="6397421"/>
            <a:chExt cx="850265" cy="577215"/>
          </a:xfrm>
        </p:grpSpPr>
        <p:sp>
          <p:nvSpPr>
            <p:cNvPr id="17" name="object 17"/>
            <p:cNvSpPr/>
            <p:nvPr/>
          </p:nvSpPr>
          <p:spPr>
            <a:xfrm>
              <a:off x="816940" y="6397421"/>
              <a:ext cx="850265" cy="577215"/>
            </a:xfrm>
            <a:custGeom>
              <a:avLst/>
              <a:gdLst/>
              <a:ahLst/>
              <a:cxnLst/>
              <a:rect l="l" t="t" r="r" b="b"/>
              <a:pathLst>
                <a:path w="850264" h="577215">
                  <a:moveTo>
                    <a:pt x="849731" y="0"/>
                  </a:moveTo>
                  <a:lnTo>
                    <a:pt x="0" y="0"/>
                  </a:lnTo>
                  <a:lnTo>
                    <a:pt x="0" y="577011"/>
                  </a:lnTo>
                  <a:lnTo>
                    <a:pt x="849731" y="577011"/>
                  </a:lnTo>
                  <a:lnTo>
                    <a:pt x="8497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3285" y="6413258"/>
              <a:ext cx="817244" cy="544830"/>
            </a:xfrm>
            <a:custGeom>
              <a:avLst/>
              <a:gdLst/>
              <a:ahLst/>
              <a:cxnLst/>
              <a:rect l="l" t="t" r="r" b="b"/>
              <a:pathLst>
                <a:path w="817244" h="544829">
                  <a:moveTo>
                    <a:pt x="817054" y="0"/>
                  </a:moveTo>
                  <a:lnTo>
                    <a:pt x="0" y="0"/>
                  </a:lnTo>
                  <a:lnTo>
                    <a:pt x="0" y="544703"/>
                  </a:lnTo>
                  <a:lnTo>
                    <a:pt x="817054" y="544703"/>
                  </a:lnTo>
                  <a:lnTo>
                    <a:pt x="817054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13465" y="6478414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28168" y="0"/>
                  </a:moveTo>
                  <a:lnTo>
                    <a:pt x="21564" y="20612"/>
                  </a:lnTo>
                  <a:lnTo>
                    <a:pt x="0" y="20586"/>
                  </a:lnTo>
                  <a:lnTo>
                    <a:pt x="17500" y="33172"/>
                  </a:lnTo>
                  <a:lnTo>
                    <a:pt x="10934" y="53517"/>
                  </a:lnTo>
                  <a:lnTo>
                    <a:pt x="28168" y="40932"/>
                  </a:lnTo>
                  <a:lnTo>
                    <a:pt x="45415" y="53517"/>
                  </a:lnTo>
                  <a:lnTo>
                    <a:pt x="38849" y="33172"/>
                  </a:lnTo>
                  <a:lnTo>
                    <a:pt x="56362" y="20586"/>
                  </a:lnTo>
                  <a:lnTo>
                    <a:pt x="34785" y="20586"/>
                  </a:lnTo>
                  <a:lnTo>
                    <a:pt x="28168" y="0"/>
                  </a:lnTo>
                  <a:close/>
                </a:path>
              </a:pathLst>
            </a:custGeom>
            <a:solidFill>
              <a:srgbClr val="F6E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956" y="6502359"/>
              <a:ext cx="121639" cy="11897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34996" y="6656889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28193" y="0"/>
                  </a:moveTo>
                  <a:lnTo>
                    <a:pt x="21589" y="20662"/>
                  </a:lnTo>
                  <a:lnTo>
                    <a:pt x="0" y="20624"/>
                  </a:lnTo>
                  <a:lnTo>
                    <a:pt x="17513" y="33210"/>
                  </a:lnTo>
                  <a:lnTo>
                    <a:pt x="10960" y="53555"/>
                  </a:lnTo>
                  <a:lnTo>
                    <a:pt x="28193" y="40970"/>
                  </a:lnTo>
                  <a:lnTo>
                    <a:pt x="45427" y="53555"/>
                  </a:lnTo>
                  <a:lnTo>
                    <a:pt x="38874" y="33210"/>
                  </a:lnTo>
                  <a:lnTo>
                    <a:pt x="56375" y="20624"/>
                  </a:lnTo>
                  <a:lnTo>
                    <a:pt x="34797" y="20624"/>
                  </a:lnTo>
                  <a:lnTo>
                    <a:pt x="28193" y="0"/>
                  </a:lnTo>
                  <a:close/>
                </a:path>
              </a:pathLst>
            </a:custGeom>
            <a:solidFill>
              <a:srgbClr val="F6E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8957" y="6746275"/>
              <a:ext cx="121782" cy="11894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213473" y="6835383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28181" y="0"/>
                  </a:moveTo>
                  <a:lnTo>
                    <a:pt x="21590" y="20637"/>
                  </a:lnTo>
                  <a:lnTo>
                    <a:pt x="0" y="20612"/>
                  </a:lnTo>
                  <a:lnTo>
                    <a:pt x="17500" y="33197"/>
                  </a:lnTo>
                  <a:lnTo>
                    <a:pt x="10947" y="53543"/>
                  </a:lnTo>
                  <a:lnTo>
                    <a:pt x="28194" y="40957"/>
                  </a:lnTo>
                  <a:lnTo>
                    <a:pt x="45415" y="53543"/>
                  </a:lnTo>
                  <a:lnTo>
                    <a:pt x="38862" y="33197"/>
                  </a:lnTo>
                  <a:lnTo>
                    <a:pt x="56375" y="20612"/>
                  </a:lnTo>
                  <a:lnTo>
                    <a:pt x="34785" y="20612"/>
                  </a:lnTo>
                  <a:lnTo>
                    <a:pt x="28181" y="0"/>
                  </a:lnTo>
                  <a:close/>
                </a:path>
              </a:pathLst>
            </a:custGeom>
            <a:solidFill>
              <a:srgbClr val="F6E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2594" y="6746275"/>
              <a:ext cx="121766" cy="11894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391683" y="6656651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28168" y="0"/>
                  </a:moveTo>
                  <a:lnTo>
                    <a:pt x="21577" y="20637"/>
                  </a:lnTo>
                  <a:lnTo>
                    <a:pt x="0" y="20612"/>
                  </a:lnTo>
                  <a:lnTo>
                    <a:pt x="17500" y="33197"/>
                  </a:lnTo>
                  <a:lnTo>
                    <a:pt x="10960" y="53543"/>
                  </a:lnTo>
                  <a:lnTo>
                    <a:pt x="28168" y="40932"/>
                  </a:lnTo>
                  <a:lnTo>
                    <a:pt x="45415" y="53543"/>
                  </a:lnTo>
                  <a:lnTo>
                    <a:pt x="38861" y="33197"/>
                  </a:lnTo>
                  <a:lnTo>
                    <a:pt x="56375" y="20612"/>
                  </a:lnTo>
                  <a:lnTo>
                    <a:pt x="34785" y="20612"/>
                  </a:lnTo>
                  <a:lnTo>
                    <a:pt x="28168" y="0"/>
                  </a:lnTo>
                  <a:close/>
                </a:path>
              </a:pathLst>
            </a:custGeom>
            <a:solidFill>
              <a:srgbClr val="F6E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2838" y="6502379"/>
              <a:ext cx="121513" cy="118681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43702" y="6250730"/>
            <a:ext cx="699731" cy="737870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5191892" y="6532820"/>
            <a:ext cx="869315" cy="217170"/>
            <a:chOff x="5191892" y="6532820"/>
            <a:chExt cx="869315" cy="217170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91892" y="6533957"/>
              <a:ext cx="81064" cy="8694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295252" y="6533959"/>
              <a:ext cx="12700" cy="86995"/>
            </a:xfrm>
            <a:custGeom>
              <a:avLst/>
              <a:gdLst/>
              <a:ahLst/>
              <a:cxnLst/>
              <a:rect l="l" t="t" r="r" b="b"/>
              <a:pathLst>
                <a:path w="12700" h="86995">
                  <a:moveTo>
                    <a:pt x="12509" y="0"/>
                  </a:moveTo>
                  <a:lnTo>
                    <a:pt x="0" y="0"/>
                  </a:lnTo>
                  <a:lnTo>
                    <a:pt x="0" y="86944"/>
                  </a:lnTo>
                  <a:lnTo>
                    <a:pt x="12509" y="86944"/>
                  </a:lnTo>
                  <a:lnTo>
                    <a:pt x="12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0831" y="6533957"/>
              <a:ext cx="80568" cy="8694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33555" y="6532820"/>
              <a:ext cx="227933" cy="8921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81238" y="6532820"/>
              <a:ext cx="204942" cy="8921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92257" y="6661422"/>
              <a:ext cx="149410" cy="8694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99904" y="6660289"/>
              <a:ext cx="291156" cy="8921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713733" y="6661425"/>
              <a:ext cx="50800" cy="86995"/>
            </a:xfrm>
            <a:custGeom>
              <a:avLst/>
              <a:gdLst/>
              <a:ahLst/>
              <a:cxnLst/>
              <a:rect l="l" t="t" r="r" b="b"/>
              <a:pathLst>
                <a:path w="50800" h="86995">
                  <a:moveTo>
                    <a:pt x="49326" y="0"/>
                  </a:moveTo>
                  <a:lnTo>
                    <a:pt x="0" y="0"/>
                  </a:lnTo>
                  <a:lnTo>
                    <a:pt x="0" y="86944"/>
                  </a:lnTo>
                  <a:lnTo>
                    <a:pt x="50495" y="86944"/>
                  </a:lnTo>
                  <a:lnTo>
                    <a:pt x="50495" y="75730"/>
                  </a:lnTo>
                  <a:lnTo>
                    <a:pt x="12509" y="75730"/>
                  </a:lnTo>
                  <a:lnTo>
                    <a:pt x="12509" y="48691"/>
                  </a:lnTo>
                  <a:lnTo>
                    <a:pt x="48056" y="48691"/>
                  </a:lnTo>
                  <a:lnTo>
                    <a:pt x="48056" y="37617"/>
                  </a:lnTo>
                  <a:lnTo>
                    <a:pt x="12509" y="37617"/>
                  </a:lnTo>
                  <a:lnTo>
                    <a:pt x="12509" y="11112"/>
                  </a:lnTo>
                  <a:lnTo>
                    <a:pt x="49326" y="11112"/>
                  </a:lnTo>
                  <a:lnTo>
                    <a:pt x="49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83983" y="6661425"/>
              <a:ext cx="80568" cy="8694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86710" y="6660920"/>
              <a:ext cx="174378" cy="87452"/>
            </a:xfrm>
            <a:prstGeom prst="rect">
              <a:avLst/>
            </a:prstGeom>
          </p:spPr>
        </p:pic>
      </p:grpSp>
      <p:sp>
        <p:nvSpPr>
          <p:cNvPr id="39" name="object 39"/>
          <p:cNvSpPr/>
          <p:nvPr/>
        </p:nvSpPr>
        <p:spPr>
          <a:xfrm>
            <a:off x="6261163" y="6427495"/>
            <a:ext cx="8890" cy="560705"/>
          </a:xfrm>
          <a:custGeom>
            <a:avLst/>
            <a:gdLst/>
            <a:ahLst/>
            <a:cxnLst/>
            <a:rect l="l" t="t" r="r" b="b"/>
            <a:pathLst>
              <a:path w="8889" h="560704">
                <a:moveTo>
                  <a:pt x="8356" y="0"/>
                </a:moveTo>
                <a:lnTo>
                  <a:pt x="0" y="0"/>
                </a:lnTo>
                <a:lnTo>
                  <a:pt x="0" y="560285"/>
                </a:lnTo>
                <a:lnTo>
                  <a:pt x="8356" y="560285"/>
                </a:lnTo>
                <a:lnTo>
                  <a:pt x="8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43411" y="6846925"/>
            <a:ext cx="1179830" cy="130175"/>
          </a:xfrm>
          <a:custGeom>
            <a:avLst/>
            <a:gdLst/>
            <a:ahLst/>
            <a:cxnLst/>
            <a:rect l="l" t="t" r="r" b="b"/>
            <a:pathLst>
              <a:path w="1179829" h="130175">
                <a:moveTo>
                  <a:pt x="74764" y="11353"/>
                </a:moveTo>
                <a:lnTo>
                  <a:pt x="44208" y="596"/>
                </a:lnTo>
                <a:lnTo>
                  <a:pt x="30822" y="3009"/>
                </a:lnTo>
                <a:lnTo>
                  <a:pt x="16357" y="12357"/>
                </a:lnTo>
                <a:lnTo>
                  <a:pt x="4749" y="31915"/>
                </a:lnTo>
                <a:lnTo>
                  <a:pt x="1930" y="51435"/>
                </a:lnTo>
                <a:lnTo>
                  <a:pt x="0" y="65024"/>
                </a:lnTo>
                <a:lnTo>
                  <a:pt x="3517" y="92976"/>
                </a:lnTo>
                <a:lnTo>
                  <a:pt x="3619" y="93726"/>
                </a:lnTo>
                <a:lnTo>
                  <a:pt x="3683" y="94259"/>
                </a:lnTo>
                <a:lnTo>
                  <a:pt x="13512" y="114134"/>
                </a:lnTo>
                <a:lnTo>
                  <a:pt x="27622" y="125425"/>
                </a:lnTo>
                <a:lnTo>
                  <a:pt x="44132" y="128993"/>
                </a:lnTo>
                <a:lnTo>
                  <a:pt x="52857" y="128244"/>
                </a:lnTo>
                <a:lnTo>
                  <a:pt x="74764" y="117525"/>
                </a:lnTo>
                <a:lnTo>
                  <a:pt x="74752" y="105117"/>
                </a:lnTo>
                <a:lnTo>
                  <a:pt x="74726" y="92976"/>
                </a:lnTo>
                <a:lnTo>
                  <a:pt x="73329" y="91605"/>
                </a:lnTo>
                <a:lnTo>
                  <a:pt x="71602" y="91605"/>
                </a:lnTo>
                <a:lnTo>
                  <a:pt x="68072" y="93726"/>
                </a:lnTo>
                <a:lnTo>
                  <a:pt x="63436" y="98361"/>
                </a:lnTo>
                <a:lnTo>
                  <a:pt x="56908" y="103009"/>
                </a:lnTo>
                <a:lnTo>
                  <a:pt x="23177" y="65024"/>
                </a:lnTo>
                <a:lnTo>
                  <a:pt x="24345" y="51435"/>
                </a:lnTo>
                <a:lnTo>
                  <a:pt x="28282" y="38481"/>
                </a:lnTo>
                <a:lnTo>
                  <a:pt x="28321" y="38315"/>
                </a:lnTo>
                <a:lnTo>
                  <a:pt x="35852" y="28435"/>
                </a:lnTo>
                <a:lnTo>
                  <a:pt x="47625" y="24523"/>
                </a:lnTo>
                <a:lnTo>
                  <a:pt x="58381" y="24523"/>
                </a:lnTo>
                <a:lnTo>
                  <a:pt x="68605" y="36893"/>
                </a:lnTo>
                <a:lnTo>
                  <a:pt x="69900" y="37960"/>
                </a:lnTo>
                <a:lnTo>
                  <a:pt x="70650" y="38481"/>
                </a:lnTo>
                <a:lnTo>
                  <a:pt x="73342" y="38481"/>
                </a:lnTo>
                <a:lnTo>
                  <a:pt x="74764" y="37071"/>
                </a:lnTo>
                <a:lnTo>
                  <a:pt x="74764" y="24523"/>
                </a:lnTo>
                <a:lnTo>
                  <a:pt x="74764" y="11353"/>
                </a:lnTo>
                <a:close/>
              </a:path>
              <a:path w="1179829" h="130175">
                <a:moveTo>
                  <a:pt x="150761" y="63893"/>
                </a:moveTo>
                <a:lnTo>
                  <a:pt x="150418" y="57645"/>
                </a:lnTo>
                <a:lnTo>
                  <a:pt x="150342" y="56222"/>
                </a:lnTo>
                <a:lnTo>
                  <a:pt x="150241" y="54229"/>
                </a:lnTo>
                <a:lnTo>
                  <a:pt x="149504" y="52120"/>
                </a:lnTo>
                <a:lnTo>
                  <a:pt x="146608" y="43738"/>
                </a:lnTo>
                <a:lnTo>
                  <a:pt x="136740" y="35306"/>
                </a:lnTo>
                <a:lnTo>
                  <a:pt x="117525" y="31851"/>
                </a:lnTo>
                <a:lnTo>
                  <a:pt x="106527" y="31851"/>
                </a:lnTo>
                <a:lnTo>
                  <a:pt x="96558" y="35039"/>
                </a:lnTo>
                <a:lnTo>
                  <a:pt x="94615" y="35623"/>
                </a:lnTo>
                <a:lnTo>
                  <a:pt x="93154" y="36093"/>
                </a:lnTo>
                <a:lnTo>
                  <a:pt x="92087" y="36931"/>
                </a:lnTo>
                <a:lnTo>
                  <a:pt x="92087" y="56222"/>
                </a:lnTo>
                <a:lnTo>
                  <a:pt x="93484" y="57645"/>
                </a:lnTo>
                <a:lnTo>
                  <a:pt x="97663" y="57645"/>
                </a:lnTo>
                <a:lnTo>
                  <a:pt x="104457" y="52120"/>
                </a:lnTo>
                <a:lnTo>
                  <a:pt x="121246" y="52120"/>
                </a:lnTo>
                <a:lnTo>
                  <a:pt x="130657" y="54229"/>
                </a:lnTo>
                <a:lnTo>
                  <a:pt x="130378" y="54229"/>
                </a:lnTo>
                <a:lnTo>
                  <a:pt x="130378" y="84924"/>
                </a:lnTo>
                <a:lnTo>
                  <a:pt x="130314" y="106197"/>
                </a:lnTo>
                <a:lnTo>
                  <a:pt x="120497" y="108775"/>
                </a:lnTo>
                <a:lnTo>
                  <a:pt x="111277" y="109588"/>
                </a:lnTo>
                <a:lnTo>
                  <a:pt x="108445" y="105029"/>
                </a:lnTo>
                <a:lnTo>
                  <a:pt x="107315" y="100126"/>
                </a:lnTo>
                <a:lnTo>
                  <a:pt x="107200" y="99580"/>
                </a:lnTo>
                <a:lnTo>
                  <a:pt x="107099" y="94234"/>
                </a:lnTo>
                <a:lnTo>
                  <a:pt x="110121" y="88874"/>
                </a:lnTo>
                <a:lnTo>
                  <a:pt x="111721" y="87376"/>
                </a:lnTo>
                <a:lnTo>
                  <a:pt x="119976" y="84556"/>
                </a:lnTo>
                <a:lnTo>
                  <a:pt x="126885" y="83743"/>
                </a:lnTo>
                <a:lnTo>
                  <a:pt x="128663" y="83464"/>
                </a:lnTo>
                <a:lnTo>
                  <a:pt x="130378" y="84924"/>
                </a:lnTo>
                <a:lnTo>
                  <a:pt x="130378" y="54229"/>
                </a:lnTo>
                <a:lnTo>
                  <a:pt x="130263" y="63893"/>
                </a:lnTo>
                <a:lnTo>
                  <a:pt x="129908" y="66065"/>
                </a:lnTo>
                <a:lnTo>
                  <a:pt x="90614" y="81915"/>
                </a:lnTo>
                <a:lnTo>
                  <a:pt x="86499" y="100126"/>
                </a:lnTo>
                <a:lnTo>
                  <a:pt x="88887" y="113982"/>
                </a:lnTo>
                <a:lnTo>
                  <a:pt x="94716" y="122859"/>
                </a:lnTo>
                <a:lnTo>
                  <a:pt x="101930" y="127584"/>
                </a:lnTo>
                <a:lnTo>
                  <a:pt x="108496" y="128981"/>
                </a:lnTo>
                <a:lnTo>
                  <a:pt x="125958" y="128981"/>
                </a:lnTo>
                <a:lnTo>
                  <a:pt x="129641" y="121412"/>
                </a:lnTo>
                <a:lnTo>
                  <a:pt x="129971" y="125323"/>
                </a:lnTo>
                <a:lnTo>
                  <a:pt x="130073" y="126657"/>
                </a:lnTo>
                <a:lnTo>
                  <a:pt x="130187" y="127914"/>
                </a:lnTo>
                <a:lnTo>
                  <a:pt x="135305" y="127431"/>
                </a:lnTo>
                <a:lnTo>
                  <a:pt x="147802" y="126657"/>
                </a:lnTo>
                <a:lnTo>
                  <a:pt x="149339" y="126657"/>
                </a:lnTo>
                <a:lnTo>
                  <a:pt x="150672" y="125323"/>
                </a:lnTo>
                <a:lnTo>
                  <a:pt x="150672" y="121412"/>
                </a:lnTo>
                <a:lnTo>
                  <a:pt x="150685" y="109588"/>
                </a:lnTo>
                <a:lnTo>
                  <a:pt x="150723" y="83464"/>
                </a:lnTo>
                <a:lnTo>
                  <a:pt x="150761" y="63893"/>
                </a:lnTo>
                <a:close/>
              </a:path>
              <a:path w="1179829" h="130175">
                <a:moveTo>
                  <a:pt x="223469" y="103073"/>
                </a:moveTo>
                <a:lnTo>
                  <a:pt x="195135" y="67335"/>
                </a:lnTo>
                <a:lnTo>
                  <a:pt x="184099" y="65430"/>
                </a:lnTo>
                <a:lnTo>
                  <a:pt x="184073" y="51460"/>
                </a:lnTo>
                <a:lnTo>
                  <a:pt x="192862" y="50533"/>
                </a:lnTo>
                <a:lnTo>
                  <a:pt x="207365" y="50533"/>
                </a:lnTo>
                <a:lnTo>
                  <a:pt x="213512" y="56870"/>
                </a:lnTo>
                <a:lnTo>
                  <a:pt x="215506" y="58026"/>
                </a:lnTo>
                <a:lnTo>
                  <a:pt x="217525" y="59156"/>
                </a:lnTo>
                <a:lnTo>
                  <a:pt x="220510" y="58445"/>
                </a:lnTo>
                <a:lnTo>
                  <a:pt x="220497" y="50533"/>
                </a:lnTo>
                <a:lnTo>
                  <a:pt x="220472" y="37668"/>
                </a:lnTo>
                <a:lnTo>
                  <a:pt x="219735" y="36779"/>
                </a:lnTo>
                <a:lnTo>
                  <a:pt x="216458" y="35064"/>
                </a:lnTo>
                <a:lnTo>
                  <a:pt x="207568" y="30607"/>
                </a:lnTo>
                <a:lnTo>
                  <a:pt x="195961" y="30607"/>
                </a:lnTo>
                <a:lnTo>
                  <a:pt x="186436" y="31673"/>
                </a:lnTo>
                <a:lnTo>
                  <a:pt x="175475" y="35966"/>
                </a:lnTo>
                <a:lnTo>
                  <a:pt x="166458" y="45161"/>
                </a:lnTo>
                <a:lnTo>
                  <a:pt x="162699" y="60934"/>
                </a:lnTo>
                <a:lnTo>
                  <a:pt x="166408" y="77470"/>
                </a:lnTo>
                <a:lnTo>
                  <a:pt x="175018" y="86245"/>
                </a:lnTo>
                <a:lnTo>
                  <a:pt x="184785" y="89839"/>
                </a:lnTo>
                <a:lnTo>
                  <a:pt x="191960" y="90868"/>
                </a:lnTo>
                <a:lnTo>
                  <a:pt x="199758" y="91871"/>
                </a:lnTo>
                <a:lnTo>
                  <a:pt x="202158" y="95669"/>
                </a:lnTo>
                <a:lnTo>
                  <a:pt x="202158" y="106514"/>
                </a:lnTo>
                <a:lnTo>
                  <a:pt x="194779" y="109372"/>
                </a:lnTo>
                <a:lnTo>
                  <a:pt x="173494" y="106210"/>
                </a:lnTo>
                <a:lnTo>
                  <a:pt x="167881" y="99161"/>
                </a:lnTo>
                <a:lnTo>
                  <a:pt x="165074" y="96583"/>
                </a:lnTo>
                <a:lnTo>
                  <a:pt x="162420" y="99161"/>
                </a:lnTo>
                <a:lnTo>
                  <a:pt x="162420" y="120891"/>
                </a:lnTo>
                <a:lnTo>
                  <a:pt x="189585" y="128993"/>
                </a:lnTo>
                <a:lnTo>
                  <a:pt x="206679" y="126111"/>
                </a:lnTo>
                <a:lnTo>
                  <a:pt x="217004" y="119138"/>
                </a:lnTo>
                <a:lnTo>
                  <a:pt x="222110" y="110617"/>
                </a:lnTo>
                <a:lnTo>
                  <a:pt x="222338" y="109372"/>
                </a:lnTo>
                <a:lnTo>
                  <a:pt x="223469" y="103073"/>
                </a:lnTo>
                <a:close/>
              </a:path>
              <a:path w="1179829" h="130175">
                <a:moveTo>
                  <a:pt x="281139" y="33477"/>
                </a:moveTo>
                <a:lnTo>
                  <a:pt x="279717" y="32080"/>
                </a:lnTo>
                <a:lnTo>
                  <a:pt x="261658" y="32080"/>
                </a:lnTo>
                <a:lnTo>
                  <a:pt x="261658" y="1663"/>
                </a:lnTo>
                <a:lnTo>
                  <a:pt x="260210" y="254"/>
                </a:lnTo>
                <a:lnTo>
                  <a:pt x="258483" y="254"/>
                </a:lnTo>
                <a:lnTo>
                  <a:pt x="241909" y="2222"/>
                </a:lnTo>
                <a:lnTo>
                  <a:pt x="240690" y="3479"/>
                </a:lnTo>
                <a:lnTo>
                  <a:pt x="240639" y="32092"/>
                </a:lnTo>
                <a:lnTo>
                  <a:pt x="233438" y="32169"/>
                </a:lnTo>
                <a:lnTo>
                  <a:pt x="232054" y="33540"/>
                </a:lnTo>
                <a:lnTo>
                  <a:pt x="232041" y="49225"/>
                </a:lnTo>
                <a:lnTo>
                  <a:pt x="232041" y="50952"/>
                </a:lnTo>
                <a:lnTo>
                  <a:pt x="233451" y="52374"/>
                </a:lnTo>
                <a:lnTo>
                  <a:pt x="240639" y="52374"/>
                </a:lnTo>
                <a:lnTo>
                  <a:pt x="240639" y="100939"/>
                </a:lnTo>
                <a:lnTo>
                  <a:pt x="243255" y="116090"/>
                </a:lnTo>
                <a:lnTo>
                  <a:pt x="249631" y="124536"/>
                </a:lnTo>
                <a:lnTo>
                  <a:pt x="257543" y="128206"/>
                </a:lnTo>
                <a:lnTo>
                  <a:pt x="264756" y="129006"/>
                </a:lnTo>
                <a:lnTo>
                  <a:pt x="269862" y="129006"/>
                </a:lnTo>
                <a:lnTo>
                  <a:pt x="280162" y="126695"/>
                </a:lnTo>
                <a:lnTo>
                  <a:pt x="281114" y="125488"/>
                </a:lnTo>
                <a:lnTo>
                  <a:pt x="281114" y="108508"/>
                </a:lnTo>
                <a:lnTo>
                  <a:pt x="279260" y="106718"/>
                </a:lnTo>
                <a:lnTo>
                  <a:pt x="270700" y="109042"/>
                </a:lnTo>
                <a:lnTo>
                  <a:pt x="262064" y="105714"/>
                </a:lnTo>
                <a:lnTo>
                  <a:pt x="261670" y="98120"/>
                </a:lnTo>
                <a:lnTo>
                  <a:pt x="261670" y="52374"/>
                </a:lnTo>
                <a:lnTo>
                  <a:pt x="279628" y="52374"/>
                </a:lnTo>
                <a:lnTo>
                  <a:pt x="281000" y="51054"/>
                </a:lnTo>
                <a:lnTo>
                  <a:pt x="281139" y="33477"/>
                </a:lnTo>
                <a:close/>
              </a:path>
              <a:path w="1179829" h="130175">
                <a:moveTo>
                  <a:pt x="315506" y="1638"/>
                </a:moveTo>
                <a:lnTo>
                  <a:pt x="314248" y="12"/>
                </a:lnTo>
                <a:lnTo>
                  <a:pt x="312331" y="203"/>
                </a:lnTo>
                <a:lnTo>
                  <a:pt x="297738" y="1866"/>
                </a:lnTo>
                <a:lnTo>
                  <a:pt x="295948" y="2032"/>
                </a:lnTo>
                <a:lnTo>
                  <a:pt x="294576" y="3314"/>
                </a:lnTo>
                <a:lnTo>
                  <a:pt x="294563" y="19951"/>
                </a:lnTo>
                <a:lnTo>
                  <a:pt x="295948" y="21424"/>
                </a:lnTo>
                <a:lnTo>
                  <a:pt x="312432" y="21424"/>
                </a:lnTo>
                <a:lnTo>
                  <a:pt x="314109" y="21424"/>
                </a:lnTo>
                <a:lnTo>
                  <a:pt x="315404" y="20091"/>
                </a:lnTo>
                <a:lnTo>
                  <a:pt x="315506" y="18453"/>
                </a:lnTo>
                <a:lnTo>
                  <a:pt x="315506" y="1638"/>
                </a:lnTo>
                <a:close/>
              </a:path>
              <a:path w="1179829" h="130175">
                <a:moveTo>
                  <a:pt x="315595" y="125793"/>
                </a:moveTo>
                <a:lnTo>
                  <a:pt x="315556" y="33083"/>
                </a:lnTo>
                <a:lnTo>
                  <a:pt x="314642" y="33083"/>
                </a:lnTo>
                <a:lnTo>
                  <a:pt x="314642" y="31813"/>
                </a:lnTo>
                <a:lnTo>
                  <a:pt x="295363" y="31813"/>
                </a:lnTo>
                <a:lnTo>
                  <a:pt x="295363" y="33083"/>
                </a:lnTo>
                <a:lnTo>
                  <a:pt x="294589" y="33083"/>
                </a:lnTo>
                <a:lnTo>
                  <a:pt x="294589" y="125793"/>
                </a:lnTo>
                <a:lnTo>
                  <a:pt x="294589" y="128333"/>
                </a:lnTo>
                <a:lnTo>
                  <a:pt x="295935" y="128333"/>
                </a:lnTo>
                <a:lnTo>
                  <a:pt x="295935" y="129603"/>
                </a:lnTo>
                <a:lnTo>
                  <a:pt x="314350" y="129603"/>
                </a:lnTo>
                <a:lnTo>
                  <a:pt x="314350" y="128333"/>
                </a:lnTo>
                <a:lnTo>
                  <a:pt x="315595" y="128333"/>
                </a:lnTo>
                <a:lnTo>
                  <a:pt x="315595" y="125793"/>
                </a:lnTo>
                <a:close/>
              </a:path>
              <a:path w="1179829" h="130175">
                <a:moveTo>
                  <a:pt x="349948" y="1651"/>
                </a:moveTo>
                <a:lnTo>
                  <a:pt x="348640" y="0"/>
                </a:lnTo>
                <a:lnTo>
                  <a:pt x="330123" y="2108"/>
                </a:lnTo>
                <a:lnTo>
                  <a:pt x="329006" y="3327"/>
                </a:lnTo>
                <a:lnTo>
                  <a:pt x="329006" y="127749"/>
                </a:lnTo>
                <a:lnTo>
                  <a:pt x="330301" y="129006"/>
                </a:lnTo>
                <a:lnTo>
                  <a:pt x="346862" y="129006"/>
                </a:lnTo>
                <a:lnTo>
                  <a:pt x="348818" y="129006"/>
                </a:lnTo>
                <a:lnTo>
                  <a:pt x="349948" y="127622"/>
                </a:lnTo>
                <a:lnTo>
                  <a:pt x="349948" y="1651"/>
                </a:lnTo>
                <a:close/>
              </a:path>
              <a:path w="1179829" h="130175">
                <a:moveTo>
                  <a:pt x="384403" y="1651"/>
                </a:moveTo>
                <a:lnTo>
                  <a:pt x="383095" y="0"/>
                </a:lnTo>
                <a:lnTo>
                  <a:pt x="364591" y="2108"/>
                </a:lnTo>
                <a:lnTo>
                  <a:pt x="363461" y="3327"/>
                </a:lnTo>
                <a:lnTo>
                  <a:pt x="363461" y="127749"/>
                </a:lnTo>
                <a:lnTo>
                  <a:pt x="364744" y="129006"/>
                </a:lnTo>
                <a:lnTo>
                  <a:pt x="381330" y="129006"/>
                </a:lnTo>
                <a:lnTo>
                  <a:pt x="383286" y="129006"/>
                </a:lnTo>
                <a:lnTo>
                  <a:pt x="384403" y="127622"/>
                </a:lnTo>
                <a:lnTo>
                  <a:pt x="384403" y="1651"/>
                </a:lnTo>
                <a:close/>
              </a:path>
              <a:path w="1179829" h="130175">
                <a:moveTo>
                  <a:pt x="460362" y="63893"/>
                </a:moveTo>
                <a:lnTo>
                  <a:pt x="427088" y="31851"/>
                </a:lnTo>
                <a:lnTo>
                  <a:pt x="416128" y="31851"/>
                </a:lnTo>
                <a:lnTo>
                  <a:pt x="406158" y="35039"/>
                </a:lnTo>
                <a:lnTo>
                  <a:pt x="404215" y="35623"/>
                </a:lnTo>
                <a:lnTo>
                  <a:pt x="402755" y="36093"/>
                </a:lnTo>
                <a:lnTo>
                  <a:pt x="401688" y="36931"/>
                </a:lnTo>
                <a:lnTo>
                  <a:pt x="401688" y="56222"/>
                </a:lnTo>
                <a:lnTo>
                  <a:pt x="403072" y="57645"/>
                </a:lnTo>
                <a:lnTo>
                  <a:pt x="407250" y="57645"/>
                </a:lnTo>
                <a:lnTo>
                  <a:pt x="414045" y="52120"/>
                </a:lnTo>
                <a:lnTo>
                  <a:pt x="430834" y="52120"/>
                </a:lnTo>
                <a:lnTo>
                  <a:pt x="440258" y="54229"/>
                </a:lnTo>
                <a:lnTo>
                  <a:pt x="439966" y="54229"/>
                </a:lnTo>
                <a:lnTo>
                  <a:pt x="439966" y="84924"/>
                </a:lnTo>
                <a:lnTo>
                  <a:pt x="439902" y="106197"/>
                </a:lnTo>
                <a:lnTo>
                  <a:pt x="430085" y="108775"/>
                </a:lnTo>
                <a:lnTo>
                  <a:pt x="420878" y="109588"/>
                </a:lnTo>
                <a:lnTo>
                  <a:pt x="418058" y="105029"/>
                </a:lnTo>
                <a:lnTo>
                  <a:pt x="417410" y="102336"/>
                </a:lnTo>
                <a:lnTo>
                  <a:pt x="416928" y="100126"/>
                </a:lnTo>
                <a:lnTo>
                  <a:pt x="416801" y="99580"/>
                </a:lnTo>
                <a:lnTo>
                  <a:pt x="436486" y="83743"/>
                </a:lnTo>
                <a:lnTo>
                  <a:pt x="438264" y="83464"/>
                </a:lnTo>
                <a:lnTo>
                  <a:pt x="439966" y="84924"/>
                </a:lnTo>
                <a:lnTo>
                  <a:pt x="439966" y="54229"/>
                </a:lnTo>
                <a:lnTo>
                  <a:pt x="439864" y="63893"/>
                </a:lnTo>
                <a:lnTo>
                  <a:pt x="439483" y="66065"/>
                </a:lnTo>
                <a:lnTo>
                  <a:pt x="400215" y="81915"/>
                </a:lnTo>
                <a:lnTo>
                  <a:pt x="396214" y="99580"/>
                </a:lnTo>
                <a:lnTo>
                  <a:pt x="396087" y="100126"/>
                </a:lnTo>
                <a:lnTo>
                  <a:pt x="398487" y="113982"/>
                </a:lnTo>
                <a:lnTo>
                  <a:pt x="404317" y="122859"/>
                </a:lnTo>
                <a:lnTo>
                  <a:pt x="411518" y="127584"/>
                </a:lnTo>
                <a:lnTo>
                  <a:pt x="418071" y="128981"/>
                </a:lnTo>
                <a:lnTo>
                  <a:pt x="435546" y="128981"/>
                </a:lnTo>
                <a:lnTo>
                  <a:pt x="439229" y="121412"/>
                </a:lnTo>
                <a:lnTo>
                  <a:pt x="439559" y="125323"/>
                </a:lnTo>
                <a:lnTo>
                  <a:pt x="439674" y="126657"/>
                </a:lnTo>
                <a:lnTo>
                  <a:pt x="439788" y="127914"/>
                </a:lnTo>
                <a:lnTo>
                  <a:pt x="444906" y="127431"/>
                </a:lnTo>
                <a:lnTo>
                  <a:pt x="457390" y="126657"/>
                </a:lnTo>
                <a:lnTo>
                  <a:pt x="458927" y="126657"/>
                </a:lnTo>
                <a:lnTo>
                  <a:pt x="460260" y="125323"/>
                </a:lnTo>
                <a:lnTo>
                  <a:pt x="460273" y="121412"/>
                </a:lnTo>
                <a:lnTo>
                  <a:pt x="460286" y="109588"/>
                </a:lnTo>
                <a:lnTo>
                  <a:pt x="460324" y="83464"/>
                </a:lnTo>
                <a:lnTo>
                  <a:pt x="460362" y="63893"/>
                </a:lnTo>
                <a:close/>
              </a:path>
              <a:path w="1179829" h="130175">
                <a:moveTo>
                  <a:pt x="516636" y="94551"/>
                </a:moveTo>
                <a:lnTo>
                  <a:pt x="516623" y="73190"/>
                </a:lnTo>
                <a:lnTo>
                  <a:pt x="515239" y="71742"/>
                </a:lnTo>
                <a:lnTo>
                  <a:pt x="485902" y="71742"/>
                </a:lnTo>
                <a:lnTo>
                  <a:pt x="484454" y="72809"/>
                </a:lnTo>
                <a:lnTo>
                  <a:pt x="484505" y="94551"/>
                </a:lnTo>
                <a:lnTo>
                  <a:pt x="485508" y="95694"/>
                </a:lnTo>
                <a:lnTo>
                  <a:pt x="515543" y="95694"/>
                </a:lnTo>
                <a:lnTo>
                  <a:pt x="516636" y="94551"/>
                </a:lnTo>
                <a:close/>
              </a:path>
              <a:path w="1179829" h="130175">
                <a:moveTo>
                  <a:pt x="601840" y="106337"/>
                </a:moveTo>
                <a:lnTo>
                  <a:pt x="600951" y="105143"/>
                </a:lnTo>
                <a:lnTo>
                  <a:pt x="564667" y="105143"/>
                </a:lnTo>
                <a:lnTo>
                  <a:pt x="561886" y="104990"/>
                </a:lnTo>
                <a:lnTo>
                  <a:pt x="561860" y="1841"/>
                </a:lnTo>
                <a:lnTo>
                  <a:pt x="560311" y="88"/>
                </a:lnTo>
                <a:lnTo>
                  <a:pt x="542912" y="2095"/>
                </a:lnTo>
                <a:lnTo>
                  <a:pt x="541045" y="2273"/>
                </a:lnTo>
                <a:lnTo>
                  <a:pt x="539584" y="3594"/>
                </a:lnTo>
                <a:lnTo>
                  <a:pt x="539584" y="127533"/>
                </a:lnTo>
                <a:lnTo>
                  <a:pt x="540931" y="128993"/>
                </a:lnTo>
                <a:lnTo>
                  <a:pt x="600252" y="128993"/>
                </a:lnTo>
                <a:lnTo>
                  <a:pt x="601840" y="127533"/>
                </a:lnTo>
                <a:lnTo>
                  <a:pt x="601840" y="106337"/>
                </a:lnTo>
                <a:close/>
              </a:path>
              <a:path w="1179829" h="130175">
                <a:moveTo>
                  <a:pt x="675322" y="63893"/>
                </a:moveTo>
                <a:lnTo>
                  <a:pt x="674992" y="57645"/>
                </a:lnTo>
                <a:lnTo>
                  <a:pt x="674916" y="56222"/>
                </a:lnTo>
                <a:lnTo>
                  <a:pt x="674814" y="54229"/>
                </a:lnTo>
                <a:lnTo>
                  <a:pt x="674077" y="52120"/>
                </a:lnTo>
                <a:lnTo>
                  <a:pt x="671182" y="43738"/>
                </a:lnTo>
                <a:lnTo>
                  <a:pt x="661314" y="35306"/>
                </a:lnTo>
                <a:lnTo>
                  <a:pt x="642086" y="31851"/>
                </a:lnTo>
                <a:lnTo>
                  <a:pt x="631088" y="31851"/>
                </a:lnTo>
                <a:lnTo>
                  <a:pt x="621131" y="35039"/>
                </a:lnTo>
                <a:lnTo>
                  <a:pt x="619175" y="35623"/>
                </a:lnTo>
                <a:lnTo>
                  <a:pt x="617702" y="36093"/>
                </a:lnTo>
                <a:lnTo>
                  <a:pt x="616661" y="36931"/>
                </a:lnTo>
                <a:lnTo>
                  <a:pt x="616661" y="56222"/>
                </a:lnTo>
                <a:lnTo>
                  <a:pt x="618032" y="57645"/>
                </a:lnTo>
                <a:lnTo>
                  <a:pt x="622223" y="57645"/>
                </a:lnTo>
                <a:lnTo>
                  <a:pt x="629018" y="52120"/>
                </a:lnTo>
                <a:lnTo>
                  <a:pt x="645807" y="52120"/>
                </a:lnTo>
                <a:lnTo>
                  <a:pt x="655231" y="54229"/>
                </a:lnTo>
                <a:lnTo>
                  <a:pt x="654939" y="54229"/>
                </a:lnTo>
                <a:lnTo>
                  <a:pt x="654939" y="84924"/>
                </a:lnTo>
                <a:lnTo>
                  <a:pt x="654862" y="106197"/>
                </a:lnTo>
                <a:lnTo>
                  <a:pt x="645071" y="108775"/>
                </a:lnTo>
                <a:lnTo>
                  <a:pt x="635838" y="109588"/>
                </a:lnTo>
                <a:lnTo>
                  <a:pt x="633018" y="105029"/>
                </a:lnTo>
                <a:lnTo>
                  <a:pt x="632383" y="102336"/>
                </a:lnTo>
                <a:lnTo>
                  <a:pt x="631901" y="100126"/>
                </a:lnTo>
                <a:lnTo>
                  <a:pt x="631774" y="99580"/>
                </a:lnTo>
                <a:lnTo>
                  <a:pt x="651471" y="83743"/>
                </a:lnTo>
                <a:lnTo>
                  <a:pt x="653237" y="83464"/>
                </a:lnTo>
                <a:lnTo>
                  <a:pt x="654939" y="84924"/>
                </a:lnTo>
                <a:lnTo>
                  <a:pt x="654939" y="54229"/>
                </a:lnTo>
                <a:lnTo>
                  <a:pt x="654824" y="63893"/>
                </a:lnTo>
                <a:lnTo>
                  <a:pt x="654456" y="66065"/>
                </a:lnTo>
                <a:lnTo>
                  <a:pt x="615175" y="81915"/>
                </a:lnTo>
                <a:lnTo>
                  <a:pt x="611174" y="99580"/>
                </a:lnTo>
                <a:lnTo>
                  <a:pt x="611047" y="100126"/>
                </a:lnTo>
                <a:lnTo>
                  <a:pt x="613448" y="113982"/>
                </a:lnTo>
                <a:lnTo>
                  <a:pt x="619277" y="122859"/>
                </a:lnTo>
                <a:lnTo>
                  <a:pt x="626503" y="127584"/>
                </a:lnTo>
                <a:lnTo>
                  <a:pt x="633056" y="128981"/>
                </a:lnTo>
                <a:lnTo>
                  <a:pt x="650519" y="128981"/>
                </a:lnTo>
                <a:lnTo>
                  <a:pt x="654202" y="121412"/>
                </a:lnTo>
                <a:lnTo>
                  <a:pt x="654532" y="125323"/>
                </a:lnTo>
                <a:lnTo>
                  <a:pt x="654646" y="126657"/>
                </a:lnTo>
                <a:lnTo>
                  <a:pt x="654748" y="127914"/>
                </a:lnTo>
                <a:lnTo>
                  <a:pt x="659879" y="127431"/>
                </a:lnTo>
                <a:lnTo>
                  <a:pt x="672363" y="126657"/>
                </a:lnTo>
                <a:lnTo>
                  <a:pt x="673887" y="126657"/>
                </a:lnTo>
                <a:lnTo>
                  <a:pt x="675233" y="125323"/>
                </a:lnTo>
                <a:lnTo>
                  <a:pt x="675246" y="121412"/>
                </a:lnTo>
                <a:lnTo>
                  <a:pt x="675259" y="109588"/>
                </a:lnTo>
                <a:lnTo>
                  <a:pt x="675297" y="83464"/>
                </a:lnTo>
                <a:lnTo>
                  <a:pt x="675322" y="63893"/>
                </a:lnTo>
                <a:close/>
              </a:path>
              <a:path w="1179829" h="130175">
                <a:moveTo>
                  <a:pt x="799490" y="127596"/>
                </a:moveTo>
                <a:lnTo>
                  <a:pt x="799477" y="4406"/>
                </a:lnTo>
                <a:lnTo>
                  <a:pt x="799477" y="2705"/>
                </a:lnTo>
                <a:lnTo>
                  <a:pt x="798245" y="1409"/>
                </a:lnTo>
                <a:lnTo>
                  <a:pt x="774357" y="1409"/>
                </a:lnTo>
                <a:lnTo>
                  <a:pt x="773226" y="2387"/>
                </a:lnTo>
                <a:lnTo>
                  <a:pt x="755510" y="62738"/>
                </a:lnTo>
                <a:lnTo>
                  <a:pt x="755002" y="63220"/>
                </a:lnTo>
                <a:lnTo>
                  <a:pt x="753287" y="63220"/>
                </a:lnTo>
                <a:lnTo>
                  <a:pt x="752779" y="62649"/>
                </a:lnTo>
                <a:lnTo>
                  <a:pt x="734949" y="2336"/>
                </a:lnTo>
                <a:lnTo>
                  <a:pt x="733780" y="1409"/>
                </a:lnTo>
                <a:lnTo>
                  <a:pt x="710158" y="1409"/>
                </a:lnTo>
                <a:lnTo>
                  <a:pt x="708774" y="2806"/>
                </a:lnTo>
                <a:lnTo>
                  <a:pt x="708748" y="127368"/>
                </a:lnTo>
                <a:lnTo>
                  <a:pt x="710171" y="129006"/>
                </a:lnTo>
                <a:lnTo>
                  <a:pt x="728522" y="129006"/>
                </a:lnTo>
                <a:lnTo>
                  <a:pt x="729843" y="127673"/>
                </a:lnTo>
                <a:lnTo>
                  <a:pt x="729843" y="45999"/>
                </a:lnTo>
                <a:lnTo>
                  <a:pt x="745629" y="99060"/>
                </a:lnTo>
                <a:lnTo>
                  <a:pt x="746315" y="99695"/>
                </a:lnTo>
                <a:lnTo>
                  <a:pt x="761631" y="99695"/>
                </a:lnTo>
                <a:lnTo>
                  <a:pt x="762622" y="99263"/>
                </a:lnTo>
                <a:lnTo>
                  <a:pt x="778433" y="45999"/>
                </a:lnTo>
                <a:lnTo>
                  <a:pt x="778433" y="127622"/>
                </a:lnTo>
                <a:lnTo>
                  <a:pt x="779678" y="129006"/>
                </a:lnTo>
                <a:lnTo>
                  <a:pt x="798093" y="129006"/>
                </a:lnTo>
                <a:lnTo>
                  <a:pt x="799490" y="127596"/>
                </a:lnTo>
                <a:close/>
              </a:path>
              <a:path w="1179829" h="130175">
                <a:moveTo>
                  <a:pt x="875474" y="63893"/>
                </a:moveTo>
                <a:lnTo>
                  <a:pt x="875144" y="57645"/>
                </a:lnTo>
                <a:lnTo>
                  <a:pt x="875068" y="56222"/>
                </a:lnTo>
                <a:lnTo>
                  <a:pt x="874966" y="54229"/>
                </a:lnTo>
                <a:lnTo>
                  <a:pt x="874229" y="52120"/>
                </a:lnTo>
                <a:lnTo>
                  <a:pt x="871321" y="43738"/>
                </a:lnTo>
                <a:lnTo>
                  <a:pt x="861453" y="35306"/>
                </a:lnTo>
                <a:lnTo>
                  <a:pt x="842200" y="31851"/>
                </a:lnTo>
                <a:lnTo>
                  <a:pt x="831240" y="31851"/>
                </a:lnTo>
                <a:lnTo>
                  <a:pt x="821270" y="35039"/>
                </a:lnTo>
                <a:lnTo>
                  <a:pt x="819315" y="35623"/>
                </a:lnTo>
                <a:lnTo>
                  <a:pt x="817854" y="36093"/>
                </a:lnTo>
                <a:lnTo>
                  <a:pt x="816800" y="36931"/>
                </a:lnTo>
                <a:lnTo>
                  <a:pt x="816800" y="56222"/>
                </a:lnTo>
                <a:lnTo>
                  <a:pt x="818184" y="57645"/>
                </a:lnTo>
                <a:lnTo>
                  <a:pt x="822363" y="57645"/>
                </a:lnTo>
                <a:lnTo>
                  <a:pt x="829157" y="52120"/>
                </a:lnTo>
                <a:lnTo>
                  <a:pt x="845947" y="52120"/>
                </a:lnTo>
                <a:lnTo>
                  <a:pt x="855357" y="54229"/>
                </a:lnTo>
                <a:lnTo>
                  <a:pt x="855078" y="54229"/>
                </a:lnTo>
                <a:lnTo>
                  <a:pt x="855078" y="84924"/>
                </a:lnTo>
                <a:lnTo>
                  <a:pt x="855014" y="106197"/>
                </a:lnTo>
                <a:lnTo>
                  <a:pt x="845197" y="108775"/>
                </a:lnTo>
                <a:lnTo>
                  <a:pt x="835977" y="109588"/>
                </a:lnTo>
                <a:lnTo>
                  <a:pt x="833145" y="105029"/>
                </a:lnTo>
                <a:lnTo>
                  <a:pt x="832510" y="102336"/>
                </a:lnTo>
                <a:lnTo>
                  <a:pt x="832027" y="100126"/>
                </a:lnTo>
                <a:lnTo>
                  <a:pt x="831900" y="99580"/>
                </a:lnTo>
                <a:lnTo>
                  <a:pt x="831799" y="94234"/>
                </a:lnTo>
                <a:lnTo>
                  <a:pt x="833831" y="90665"/>
                </a:lnTo>
                <a:lnTo>
                  <a:pt x="834809" y="88874"/>
                </a:lnTo>
                <a:lnTo>
                  <a:pt x="836409" y="87376"/>
                </a:lnTo>
                <a:lnTo>
                  <a:pt x="844677" y="84556"/>
                </a:lnTo>
                <a:lnTo>
                  <a:pt x="851598" y="83743"/>
                </a:lnTo>
                <a:lnTo>
                  <a:pt x="853376" y="83464"/>
                </a:lnTo>
                <a:lnTo>
                  <a:pt x="855078" y="84924"/>
                </a:lnTo>
                <a:lnTo>
                  <a:pt x="855078" y="54229"/>
                </a:lnTo>
                <a:lnTo>
                  <a:pt x="854964" y="63893"/>
                </a:lnTo>
                <a:lnTo>
                  <a:pt x="854608" y="66065"/>
                </a:lnTo>
                <a:lnTo>
                  <a:pt x="815327" y="81915"/>
                </a:lnTo>
                <a:lnTo>
                  <a:pt x="811326" y="99580"/>
                </a:lnTo>
                <a:lnTo>
                  <a:pt x="811199" y="100126"/>
                </a:lnTo>
                <a:lnTo>
                  <a:pt x="813600" y="113982"/>
                </a:lnTo>
                <a:lnTo>
                  <a:pt x="819429" y="122859"/>
                </a:lnTo>
                <a:lnTo>
                  <a:pt x="826643" y="127584"/>
                </a:lnTo>
                <a:lnTo>
                  <a:pt x="833196" y="128981"/>
                </a:lnTo>
                <a:lnTo>
                  <a:pt x="850658" y="128981"/>
                </a:lnTo>
                <a:lnTo>
                  <a:pt x="854329" y="121412"/>
                </a:lnTo>
                <a:lnTo>
                  <a:pt x="854659" y="125323"/>
                </a:lnTo>
                <a:lnTo>
                  <a:pt x="854773" y="126657"/>
                </a:lnTo>
                <a:lnTo>
                  <a:pt x="854875" y="127914"/>
                </a:lnTo>
                <a:lnTo>
                  <a:pt x="860018" y="127431"/>
                </a:lnTo>
                <a:lnTo>
                  <a:pt x="872490" y="126657"/>
                </a:lnTo>
                <a:lnTo>
                  <a:pt x="874039" y="126657"/>
                </a:lnTo>
                <a:lnTo>
                  <a:pt x="875372" y="125323"/>
                </a:lnTo>
                <a:lnTo>
                  <a:pt x="875385" y="121412"/>
                </a:lnTo>
                <a:lnTo>
                  <a:pt x="875398" y="109588"/>
                </a:lnTo>
                <a:lnTo>
                  <a:pt x="875449" y="83464"/>
                </a:lnTo>
                <a:lnTo>
                  <a:pt x="875474" y="63893"/>
                </a:lnTo>
                <a:close/>
              </a:path>
              <a:path w="1179829" h="130175">
                <a:moveTo>
                  <a:pt x="954303" y="58686"/>
                </a:moveTo>
                <a:lnTo>
                  <a:pt x="954100" y="56896"/>
                </a:lnTo>
                <a:lnTo>
                  <a:pt x="952855" y="46151"/>
                </a:lnTo>
                <a:lnTo>
                  <a:pt x="951433" y="43345"/>
                </a:lnTo>
                <a:lnTo>
                  <a:pt x="948474" y="37452"/>
                </a:lnTo>
                <a:lnTo>
                  <a:pt x="941133" y="32372"/>
                </a:lnTo>
                <a:lnTo>
                  <a:pt x="930833" y="30734"/>
                </a:lnTo>
                <a:lnTo>
                  <a:pt x="921169" y="30734"/>
                </a:lnTo>
                <a:lnTo>
                  <a:pt x="914488" y="34950"/>
                </a:lnTo>
                <a:lnTo>
                  <a:pt x="909739" y="43345"/>
                </a:lnTo>
                <a:lnTo>
                  <a:pt x="909637" y="32372"/>
                </a:lnTo>
                <a:lnTo>
                  <a:pt x="909840" y="32372"/>
                </a:lnTo>
                <a:lnTo>
                  <a:pt x="907707" y="30505"/>
                </a:lnTo>
                <a:lnTo>
                  <a:pt x="906246" y="30734"/>
                </a:lnTo>
                <a:lnTo>
                  <a:pt x="904887" y="30734"/>
                </a:lnTo>
                <a:lnTo>
                  <a:pt x="890968" y="32372"/>
                </a:lnTo>
                <a:lnTo>
                  <a:pt x="890498" y="32372"/>
                </a:lnTo>
                <a:lnTo>
                  <a:pt x="888682" y="34188"/>
                </a:lnTo>
                <a:lnTo>
                  <a:pt x="888784" y="127203"/>
                </a:lnTo>
                <a:lnTo>
                  <a:pt x="890600" y="129006"/>
                </a:lnTo>
                <a:lnTo>
                  <a:pt x="907973" y="129006"/>
                </a:lnTo>
                <a:lnTo>
                  <a:pt x="908799" y="128206"/>
                </a:lnTo>
                <a:lnTo>
                  <a:pt x="909662" y="127495"/>
                </a:lnTo>
                <a:lnTo>
                  <a:pt x="909726" y="62204"/>
                </a:lnTo>
                <a:lnTo>
                  <a:pt x="913853" y="56896"/>
                </a:lnTo>
                <a:lnTo>
                  <a:pt x="929944" y="56896"/>
                </a:lnTo>
                <a:lnTo>
                  <a:pt x="933132" y="60744"/>
                </a:lnTo>
                <a:lnTo>
                  <a:pt x="933132" y="127203"/>
                </a:lnTo>
                <a:lnTo>
                  <a:pt x="934808" y="129006"/>
                </a:lnTo>
                <a:lnTo>
                  <a:pt x="952271" y="129006"/>
                </a:lnTo>
                <a:lnTo>
                  <a:pt x="954290" y="127495"/>
                </a:lnTo>
                <a:lnTo>
                  <a:pt x="954303" y="58686"/>
                </a:lnTo>
                <a:close/>
              </a:path>
              <a:path w="1179829" h="130175">
                <a:moveTo>
                  <a:pt x="1026591" y="36080"/>
                </a:moveTo>
                <a:lnTo>
                  <a:pt x="1016812" y="31394"/>
                </a:lnTo>
                <a:lnTo>
                  <a:pt x="1003909" y="31394"/>
                </a:lnTo>
                <a:lnTo>
                  <a:pt x="993000" y="33121"/>
                </a:lnTo>
                <a:lnTo>
                  <a:pt x="980541" y="40093"/>
                </a:lnTo>
                <a:lnTo>
                  <a:pt x="970292" y="55016"/>
                </a:lnTo>
                <a:lnTo>
                  <a:pt x="966038" y="80606"/>
                </a:lnTo>
                <a:lnTo>
                  <a:pt x="970661" y="106616"/>
                </a:lnTo>
                <a:lnTo>
                  <a:pt x="981583" y="121208"/>
                </a:lnTo>
                <a:lnTo>
                  <a:pt x="994359" y="127596"/>
                </a:lnTo>
                <a:lnTo>
                  <a:pt x="1004557" y="129006"/>
                </a:lnTo>
                <a:lnTo>
                  <a:pt x="1016787" y="129006"/>
                </a:lnTo>
                <a:lnTo>
                  <a:pt x="1024864" y="122897"/>
                </a:lnTo>
                <a:lnTo>
                  <a:pt x="1026198" y="121945"/>
                </a:lnTo>
                <a:lnTo>
                  <a:pt x="1026591" y="120827"/>
                </a:lnTo>
                <a:lnTo>
                  <a:pt x="1026591" y="107784"/>
                </a:lnTo>
                <a:lnTo>
                  <a:pt x="1026579" y="98044"/>
                </a:lnTo>
                <a:lnTo>
                  <a:pt x="1023112" y="98044"/>
                </a:lnTo>
                <a:lnTo>
                  <a:pt x="1018717" y="103149"/>
                </a:lnTo>
                <a:lnTo>
                  <a:pt x="1015669" y="107784"/>
                </a:lnTo>
                <a:lnTo>
                  <a:pt x="1005166" y="107784"/>
                </a:lnTo>
                <a:lnTo>
                  <a:pt x="1000061" y="106984"/>
                </a:lnTo>
                <a:lnTo>
                  <a:pt x="994295" y="103378"/>
                </a:lnTo>
                <a:lnTo>
                  <a:pt x="989558" y="95173"/>
                </a:lnTo>
                <a:lnTo>
                  <a:pt x="987602" y="80606"/>
                </a:lnTo>
                <a:lnTo>
                  <a:pt x="989520" y="65735"/>
                </a:lnTo>
                <a:lnTo>
                  <a:pt x="994143" y="57277"/>
                </a:lnTo>
                <a:lnTo>
                  <a:pt x="999807" y="53467"/>
                </a:lnTo>
                <a:lnTo>
                  <a:pt x="1004824" y="52590"/>
                </a:lnTo>
                <a:lnTo>
                  <a:pt x="1014615" y="52590"/>
                </a:lnTo>
                <a:lnTo>
                  <a:pt x="1019695" y="58991"/>
                </a:lnTo>
                <a:lnTo>
                  <a:pt x="1022819" y="63398"/>
                </a:lnTo>
                <a:lnTo>
                  <a:pt x="1026591" y="62014"/>
                </a:lnTo>
                <a:lnTo>
                  <a:pt x="1026591" y="52590"/>
                </a:lnTo>
                <a:lnTo>
                  <a:pt x="1026591" y="36080"/>
                </a:lnTo>
                <a:close/>
              </a:path>
              <a:path w="1179829" h="130175">
                <a:moveTo>
                  <a:pt x="1103706" y="58686"/>
                </a:moveTo>
                <a:lnTo>
                  <a:pt x="1080262" y="30734"/>
                </a:lnTo>
                <a:lnTo>
                  <a:pt x="1070597" y="30734"/>
                </a:lnTo>
                <a:lnTo>
                  <a:pt x="1063917" y="34950"/>
                </a:lnTo>
                <a:lnTo>
                  <a:pt x="1059154" y="43345"/>
                </a:lnTo>
                <a:lnTo>
                  <a:pt x="1059040" y="2705"/>
                </a:lnTo>
                <a:lnTo>
                  <a:pt x="1059167" y="2705"/>
                </a:lnTo>
                <a:lnTo>
                  <a:pt x="1057135" y="914"/>
                </a:lnTo>
                <a:lnTo>
                  <a:pt x="1056157" y="1066"/>
                </a:lnTo>
                <a:lnTo>
                  <a:pt x="1054938" y="1066"/>
                </a:lnTo>
                <a:lnTo>
                  <a:pt x="1040980" y="2705"/>
                </a:lnTo>
                <a:lnTo>
                  <a:pt x="1039990" y="2705"/>
                </a:lnTo>
                <a:lnTo>
                  <a:pt x="1038123" y="4584"/>
                </a:lnTo>
                <a:lnTo>
                  <a:pt x="1038199" y="127203"/>
                </a:lnTo>
                <a:lnTo>
                  <a:pt x="1040028" y="129006"/>
                </a:lnTo>
                <a:lnTo>
                  <a:pt x="1057389" y="129006"/>
                </a:lnTo>
                <a:lnTo>
                  <a:pt x="1058227" y="128206"/>
                </a:lnTo>
                <a:lnTo>
                  <a:pt x="1059091" y="127495"/>
                </a:lnTo>
                <a:lnTo>
                  <a:pt x="1059154" y="62204"/>
                </a:lnTo>
                <a:lnTo>
                  <a:pt x="1063282" y="56896"/>
                </a:lnTo>
                <a:lnTo>
                  <a:pt x="1079360" y="56896"/>
                </a:lnTo>
                <a:lnTo>
                  <a:pt x="1082560" y="60744"/>
                </a:lnTo>
                <a:lnTo>
                  <a:pt x="1082560" y="127203"/>
                </a:lnTo>
                <a:lnTo>
                  <a:pt x="1084249" y="129006"/>
                </a:lnTo>
                <a:lnTo>
                  <a:pt x="1101686" y="129006"/>
                </a:lnTo>
                <a:lnTo>
                  <a:pt x="1103693" y="127495"/>
                </a:lnTo>
                <a:lnTo>
                  <a:pt x="1103706" y="58686"/>
                </a:lnTo>
                <a:close/>
              </a:path>
              <a:path w="1179829" h="130175">
                <a:moveTo>
                  <a:pt x="1179626" y="63893"/>
                </a:moveTo>
                <a:lnTo>
                  <a:pt x="1179296" y="57645"/>
                </a:lnTo>
                <a:lnTo>
                  <a:pt x="1179220" y="56222"/>
                </a:lnTo>
                <a:lnTo>
                  <a:pt x="1179118" y="54229"/>
                </a:lnTo>
                <a:lnTo>
                  <a:pt x="1178382" y="52120"/>
                </a:lnTo>
                <a:lnTo>
                  <a:pt x="1175486" y="43738"/>
                </a:lnTo>
                <a:lnTo>
                  <a:pt x="1165618" y="35306"/>
                </a:lnTo>
                <a:lnTo>
                  <a:pt x="1146365" y="31851"/>
                </a:lnTo>
                <a:lnTo>
                  <a:pt x="1135392" y="31851"/>
                </a:lnTo>
                <a:lnTo>
                  <a:pt x="1125448" y="35039"/>
                </a:lnTo>
                <a:lnTo>
                  <a:pt x="1123492" y="35623"/>
                </a:lnTo>
                <a:lnTo>
                  <a:pt x="1122019" y="36093"/>
                </a:lnTo>
                <a:lnTo>
                  <a:pt x="1120965" y="36931"/>
                </a:lnTo>
                <a:lnTo>
                  <a:pt x="1120965" y="56222"/>
                </a:lnTo>
                <a:lnTo>
                  <a:pt x="1122349" y="57645"/>
                </a:lnTo>
                <a:lnTo>
                  <a:pt x="1126540" y="57645"/>
                </a:lnTo>
                <a:lnTo>
                  <a:pt x="1133335" y="52120"/>
                </a:lnTo>
                <a:lnTo>
                  <a:pt x="1150124" y="52120"/>
                </a:lnTo>
                <a:lnTo>
                  <a:pt x="1159535" y="54229"/>
                </a:lnTo>
                <a:lnTo>
                  <a:pt x="1159243" y="54229"/>
                </a:lnTo>
                <a:lnTo>
                  <a:pt x="1159243" y="84924"/>
                </a:lnTo>
                <a:lnTo>
                  <a:pt x="1159179" y="106197"/>
                </a:lnTo>
                <a:lnTo>
                  <a:pt x="1149362" y="108775"/>
                </a:lnTo>
                <a:lnTo>
                  <a:pt x="1140155" y="109588"/>
                </a:lnTo>
                <a:lnTo>
                  <a:pt x="1137310" y="105029"/>
                </a:lnTo>
                <a:lnTo>
                  <a:pt x="1136675" y="102336"/>
                </a:lnTo>
                <a:lnTo>
                  <a:pt x="1136205" y="100126"/>
                </a:lnTo>
                <a:lnTo>
                  <a:pt x="1136078" y="99580"/>
                </a:lnTo>
                <a:lnTo>
                  <a:pt x="1155763" y="83743"/>
                </a:lnTo>
                <a:lnTo>
                  <a:pt x="1157541" y="83464"/>
                </a:lnTo>
                <a:lnTo>
                  <a:pt x="1159243" y="84924"/>
                </a:lnTo>
                <a:lnTo>
                  <a:pt x="1159243" y="54229"/>
                </a:lnTo>
                <a:lnTo>
                  <a:pt x="1159141" y="63893"/>
                </a:lnTo>
                <a:lnTo>
                  <a:pt x="1158773" y="66065"/>
                </a:lnTo>
                <a:lnTo>
                  <a:pt x="1119505" y="81915"/>
                </a:lnTo>
                <a:lnTo>
                  <a:pt x="1115504" y="99580"/>
                </a:lnTo>
                <a:lnTo>
                  <a:pt x="1115377" y="100126"/>
                </a:lnTo>
                <a:lnTo>
                  <a:pt x="1117777" y="113982"/>
                </a:lnTo>
                <a:lnTo>
                  <a:pt x="1123607" y="122859"/>
                </a:lnTo>
                <a:lnTo>
                  <a:pt x="1130808" y="127584"/>
                </a:lnTo>
                <a:lnTo>
                  <a:pt x="1137361" y="128981"/>
                </a:lnTo>
                <a:lnTo>
                  <a:pt x="1154836" y="128981"/>
                </a:lnTo>
                <a:lnTo>
                  <a:pt x="1158519" y="121412"/>
                </a:lnTo>
                <a:lnTo>
                  <a:pt x="1158836" y="125323"/>
                </a:lnTo>
                <a:lnTo>
                  <a:pt x="1158951" y="126657"/>
                </a:lnTo>
                <a:lnTo>
                  <a:pt x="1159052" y="127914"/>
                </a:lnTo>
                <a:lnTo>
                  <a:pt x="1164183" y="127431"/>
                </a:lnTo>
                <a:lnTo>
                  <a:pt x="1176667" y="126657"/>
                </a:lnTo>
                <a:lnTo>
                  <a:pt x="1178204" y="126657"/>
                </a:lnTo>
                <a:lnTo>
                  <a:pt x="1179537" y="125323"/>
                </a:lnTo>
                <a:lnTo>
                  <a:pt x="1179550" y="121412"/>
                </a:lnTo>
                <a:lnTo>
                  <a:pt x="1179563" y="109588"/>
                </a:lnTo>
                <a:lnTo>
                  <a:pt x="1179601" y="83464"/>
                </a:lnTo>
                <a:lnTo>
                  <a:pt x="1179626" y="638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886908" y="6239725"/>
            <a:ext cx="292735" cy="543560"/>
          </a:xfrm>
          <a:custGeom>
            <a:avLst/>
            <a:gdLst/>
            <a:ahLst/>
            <a:cxnLst/>
            <a:rect l="l" t="t" r="r" b="b"/>
            <a:pathLst>
              <a:path w="292734" h="543559">
                <a:moveTo>
                  <a:pt x="53086" y="151942"/>
                </a:moveTo>
                <a:lnTo>
                  <a:pt x="47155" y="146011"/>
                </a:lnTo>
                <a:lnTo>
                  <a:pt x="32550" y="146011"/>
                </a:lnTo>
                <a:lnTo>
                  <a:pt x="26631" y="151942"/>
                </a:lnTo>
                <a:lnTo>
                  <a:pt x="26631" y="159283"/>
                </a:lnTo>
                <a:lnTo>
                  <a:pt x="26631" y="166662"/>
                </a:lnTo>
                <a:lnTo>
                  <a:pt x="32550" y="172542"/>
                </a:lnTo>
                <a:lnTo>
                  <a:pt x="47155" y="172542"/>
                </a:lnTo>
                <a:lnTo>
                  <a:pt x="53086" y="166662"/>
                </a:lnTo>
                <a:lnTo>
                  <a:pt x="53086" y="151942"/>
                </a:lnTo>
                <a:close/>
              </a:path>
              <a:path w="292734" h="543559">
                <a:moveTo>
                  <a:pt x="106667" y="151942"/>
                </a:moveTo>
                <a:lnTo>
                  <a:pt x="100736" y="146011"/>
                </a:lnTo>
                <a:lnTo>
                  <a:pt x="86004" y="146011"/>
                </a:lnTo>
                <a:lnTo>
                  <a:pt x="80060" y="151942"/>
                </a:lnTo>
                <a:lnTo>
                  <a:pt x="80060" y="159283"/>
                </a:lnTo>
                <a:lnTo>
                  <a:pt x="80060" y="166662"/>
                </a:lnTo>
                <a:lnTo>
                  <a:pt x="86004" y="172542"/>
                </a:lnTo>
                <a:lnTo>
                  <a:pt x="100736" y="172542"/>
                </a:lnTo>
                <a:lnTo>
                  <a:pt x="106667" y="166662"/>
                </a:lnTo>
                <a:lnTo>
                  <a:pt x="106667" y="151942"/>
                </a:lnTo>
                <a:close/>
              </a:path>
              <a:path w="292734" h="543559">
                <a:moveTo>
                  <a:pt x="159626" y="151942"/>
                </a:moveTo>
                <a:lnTo>
                  <a:pt x="153619" y="146011"/>
                </a:lnTo>
                <a:lnTo>
                  <a:pt x="138976" y="146011"/>
                </a:lnTo>
                <a:lnTo>
                  <a:pt x="133070" y="151942"/>
                </a:lnTo>
                <a:lnTo>
                  <a:pt x="133070" y="159283"/>
                </a:lnTo>
                <a:lnTo>
                  <a:pt x="133070" y="166662"/>
                </a:lnTo>
                <a:lnTo>
                  <a:pt x="138976" y="172542"/>
                </a:lnTo>
                <a:lnTo>
                  <a:pt x="153619" y="172542"/>
                </a:lnTo>
                <a:lnTo>
                  <a:pt x="159626" y="166662"/>
                </a:lnTo>
                <a:lnTo>
                  <a:pt x="159626" y="151942"/>
                </a:lnTo>
                <a:close/>
              </a:path>
              <a:path w="292734" h="543559">
                <a:moveTo>
                  <a:pt x="170281" y="20662"/>
                </a:moveTo>
                <a:lnTo>
                  <a:pt x="167652" y="17983"/>
                </a:lnTo>
                <a:lnTo>
                  <a:pt x="164299" y="17983"/>
                </a:lnTo>
                <a:lnTo>
                  <a:pt x="152298" y="17983"/>
                </a:lnTo>
                <a:lnTo>
                  <a:pt x="152298" y="2641"/>
                </a:lnTo>
                <a:lnTo>
                  <a:pt x="149644" y="0"/>
                </a:lnTo>
                <a:lnTo>
                  <a:pt x="143002" y="0"/>
                </a:lnTo>
                <a:lnTo>
                  <a:pt x="140309" y="2641"/>
                </a:lnTo>
                <a:lnTo>
                  <a:pt x="140309" y="17983"/>
                </a:lnTo>
                <a:lnTo>
                  <a:pt x="125133" y="17983"/>
                </a:lnTo>
                <a:lnTo>
                  <a:pt x="122326" y="20662"/>
                </a:lnTo>
                <a:lnTo>
                  <a:pt x="122326" y="27305"/>
                </a:lnTo>
                <a:lnTo>
                  <a:pt x="125133" y="29972"/>
                </a:lnTo>
                <a:lnTo>
                  <a:pt x="140309" y="29972"/>
                </a:lnTo>
                <a:lnTo>
                  <a:pt x="140309" y="45148"/>
                </a:lnTo>
                <a:lnTo>
                  <a:pt x="143002" y="47955"/>
                </a:lnTo>
                <a:lnTo>
                  <a:pt x="149644" y="47955"/>
                </a:lnTo>
                <a:lnTo>
                  <a:pt x="152298" y="45148"/>
                </a:lnTo>
                <a:lnTo>
                  <a:pt x="152298" y="29972"/>
                </a:lnTo>
                <a:lnTo>
                  <a:pt x="167652" y="29972"/>
                </a:lnTo>
                <a:lnTo>
                  <a:pt x="170281" y="27305"/>
                </a:lnTo>
                <a:lnTo>
                  <a:pt x="170281" y="20662"/>
                </a:lnTo>
                <a:close/>
              </a:path>
              <a:path w="292734" h="543559">
                <a:moveTo>
                  <a:pt x="212991" y="151942"/>
                </a:moveTo>
                <a:lnTo>
                  <a:pt x="207073" y="146011"/>
                </a:lnTo>
                <a:lnTo>
                  <a:pt x="192316" y="146011"/>
                </a:lnTo>
                <a:lnTo>
                  <a:pt x="186461" y="151942"/>
                </a:lnTo>
                <a:lnTo>
                  <a:pt x="186461" y="159283"/>
                </a:lnTo>
                <a:lnTo>
                  <a:pt x="186461" y="166662"/>
                </a:lnTo>
                <a:lnTo>
                  <a:pt x="192316" y="172542"/>
                </a:lnTo>
                <a:lnTo>
                  <a:pt x="207073" y="172542"/>
                </a:lnTo>
                <a:lnTo>
                  <a:pt x="212991" y="166662"/>
                </a:lnTo>
                <a:lnTo>
                  <a:pt x="212991" y="151942"/>
                </a:lnTo>
                <a:close/>
              </a:path>
              <a:path w="292734" h="543559">
                <a:moveTo>
                  <a:pt x="266026" y="151942"/>
                </a:moveTo>
                <a:lnTo>
                  <a:pt x="260083" y="146011"/>
                </a:lnTo>
                <a:lnTo>
                  <a:pt x="245452" y="146011"/>
                </a:lnTo>
                <a:lnTo>
                  <a:pt x="239483" y="151942"/>
                </a:lnTo>
                <a:lnTo>
                  <a:pt x="239483" y="159283"/>
                </a:lnTo>
                <a:lnTo>
                  <a:pt x="239483" y="166662"/>
                </a:lnTo>
                <a:lnTo>
                  <a:pt x="245452" y="172542"/>
                </a:lnTo>
                <a:lnTo>
                  <a:pt x="260083" y="172542"/>
                </a:lnTo>
                <a:lnTo>
                  <a:pt x="266026" y="166662"/>
                </a:lnTo>
                <a:lnTo>
                  <a:pt x="266026" y="151942"/>
                </a:lnTo>
                <a:close/>
              </a:path>
              <a:path w="292734" h="543559">
                <a:moveTo>
                  <a:pt x="277558" y="100215"/>
                </a:moveTo>
                <a:lnTo>
                  <a:pt x="274472" y="84963"/>
                </a:lnTo>
                <a:lnTo>
                  <a:pt x="274396" y="84607"/>
                </a:lnTo>
                <a:lnTo>
                  <a:pt x="272237" y="81407"/>
                </a:lnTo>
                <a:lnTo>
                  <a:pt x="266280" y="72605"/>
                </a:lnTo>
                <a:lnTo>
                  <a:pt x="265785" y="71869"/>
                </a:lnTo>
                <a:lnTo>
                  <a:pt x="263271" y="70167"/>
                </a:lnTo>
                <a:lnTo>
                  <a:pt x="253022" y="63284"/>
                </a:lnTo>
                <a:lnTo>
                  <a:pt x="237451" y="60121"/>
                </a:lnTo>
                <a:lnTo>
                  <a:pt x="237261" y="60121"/>
                </a:lnTo>
                <a:lnTo>
                  <a:pt x="229882" y="60820"/>
                </a:lnTo>
                <a:lnTo>
                  <a:pt x="222897" y="62826"/>
                </a:lnTo>
                <a:lnTo>
                  <a:pt x="216458" y="65989"/>
                </a:lnTo>
                <a:lnTo>
                  <a:pt x="210680" y="70167"/>
                </a:lnTo>
                <a:lnTo>
                  <a:pt x="204292" y="64668"/>
                </a:lnTo>
                <a:lnTo>
                  <a:pt x="196875" y="60540"/>
                </a:lnTo>
                <a:lnTo>
                  <a:pt x="188620" y="57950"/>
                </a:lnTo>
                <a:lnTo>
                  <a:pt x="179755" y="57048"/>
                </a:lnTo>
                <a:lnTo>
                  <a:pt x="179514" y="57048"/>
                </a:lnTo>
                <a:lnTo>
                  <a:pt x="169887" y="58153"/>
                </a:lnTo>
                <a:lnTo>
                  <a:pt x="160934" y="61264"/>
                </a:lnTo>
                <a:lnTo>
                  <a:pt x="152984" y="66167"/>
                </a:lnTo>
                <a:lnTo>
                  <a:pt x="146367" y="72605"/>
                </a:lnTo>
                <a:lnTo>
                  <a:pt x="143827" y="70167"/>
                </a:lnTo>
                <a:lnTo>
                  <a:pt x="139661" y="66167"/>
                </a:lnTo>
                <a:lnTo>
                  <a:pt x="131699" y="61264"/>
                </a:lnTo>
                <a:lnTo>
                  <a:pt x="122732" y="58153"/>
                </a:lnTo>
                <a:lnTo>
                  <a:pt x="112979" y="57048"/>
                </a:lnTo>
                <a:lnTo>
                  <a:pt x="104076" y="57950"/>
                </a:lnTo>
                <a:lnTo>
                  <a:pt x="95796" y="60540"/>
                </a:lnTo>
                <a:lnTo>
                  <a:pt x="88315" y="64668"/>
                </a:lnTo>
                <a:lnTo>
                  <a:pt x="81838" y="70167"/>
                </a:lnTo>
                <a:lnTo>
                  <a:pt x="76149" y="65989"/>
                </a:lnTo>
                <a:lnTo>
                  <a:pt x="69735" y="62826"/>
                </a:lnTo>
                <a:lnTo>
                  <a:pt x="62738" y="60820"/>
                </a:lnTo>
                <a:lnTo>
                  <a:pt x="55257" y="60121"/>
                </a:lnTo>
                <a:lnTo>
                  <a:pt x="39649" y="63284"/>
                </a:lnTo>
                <a:lnTo>
                  <a:pt x="26924" y="71869"/>
                </a:lnTo>
                <a:lnTo>
                  <a:pt x="18351" y="84607"/>
                </a:lnTo>
                <a:lnTo>
                  <a:pt x="15201" y="100215"/>
                </a:lnTo>
                <a:lnTo>
                  <a:pt x="15621" y="104914"/>
                </a:lnTo>
                <a:lnTo>
                  <a:pt x="29743" y="130657"/>
                </a:lnTo>
                <a:lnTo>
                  <a:pt x="39585" y="130657"/>
                </a:lnTo>
                <a:lnTo>
                  <a:pt x="36487" y="108559"/>
                </a:lnTo>
                <a:lnTo>
                  <a:pt x="36588" y="104914"/>
                </a:lnTo>
                <a:lnTo>
                  <a:pt x="55257" y="81407"/>
                </a:lnTo>
                <a:lnTo>
                  <a:pt x="61874" y="81407"/>
                </a:lnTo>
                <a:lnTo>
                  <a:pt x="68122" y="84963"/>
                </a:lnTo>
                <a:lnTo>
                  <a:pt x="71501" y="90068"/>
                </a:lnTo>
                <a:lnTo>
                  <a:pt x="70802" y="92900"/>
                </a:lnTo>
                <a:lnTo>
                  <a:pt x="70688" y="93370"/>
                </a:lnTo>
                <a:lnTo>
                  <a:pt x="70167" y="96824"/>
                </a:lnTo>
                <a:lnTo>
                  <a:pt x="70167" y="109613"/>
                </a:lnTo>
                <a:lnTo>
                  <a:pt x="73139" y="116598"/>
                </a:lnTo>
                <a:lnTo>
                  <a:pt x="75196" y="121932"/>
                </a:lnTo>
                <a:lnTo>
                  <a:pt x="78994" y="125780"/>
                </a:lnTo>
                <a:lnTo>
                  <a:pt x="91706" y="125780"/>
                </a:lnTo>
                <a:lnTo>
                  <a:pt x="97155" y="120523"/>
                </a:lnTo>
                <a:lnTo>
                  <a:pt x="97104" y="111721"/>
                </a:lnTo>
                <a:lnTo>
                  <a:pt x="95986" y="108559"/>
                </a:lnTo>
                <a:lnTo>
                  <a:pt x="95465" y="107022"/>
                </a:lnTo>
                <a:lnTo>
                  <a:pt x="94627" y="104914"/>
                </a:lnTo>
                <a:lnTo>
                  <a:pt x="94157" y="102616"/>
                </a:lnTo>
                <a:lnTo>
                  <a:pt x="94157" y="100215"/>
                </a:lnTo>
                <a:lnTo>
                  <a:pt x="112979" y="81407"/>
                </a:lnTo>
                <a:lnTo>
                  <a:pt x="120332" y="82918"/>
                </a:lnTo>
                <a:lnTo>
                  <a:pt x="123380" y="84963"/>
                </a:lnTo>
                <a:lnTo>
                  <a:pt x="126352" y="87007"/>
                </a:lnTo>
                <a:lnTo>
                  <a:pt x="130352" y="92900"/>
                </a:lnTo>
                <a:lnTo>
                  <a:pt x="131838" y="100215"/>
                </a:lnTo>
                <a:lnTo>
                  <a:pt x="131838" y="122936"/>
                </a:lnTo>
                <a:lnTo>
                  <a:pt x="138353" y="129400"/>
                </a:lnTo>
                <a:lnTo>
                  <a:pt x="154343" y="129400"/>
                </a:lnTo>
                <a:lnTo>
                  <a:pt x="160794" y="122936"/>
                </a:lnTo>
                <a:lnTo>
                  <a:pt x="160883" y="100215"/>
                </a:lnTo>
                <a:lnTo>
                  <a:pt x="162255" y="93370"/>
                </a:lnTo>
                <a:lnTo>
                  <a:pt x="179628" y="81407"/>
                </a:lnTo>
                <a:lnTo>
                  <a:pt x="187020" y="82918"/>
                </a:lnTo>
                <a:lnTo>
                  <a:pt x="190068" y="84963"/>
                </a:lnTo>
                <a:lnTo>
                  <a:pt x="193040" y="87007"/>
                </a:lnTo>
                <a:lnTo>
                  <a:pt x="197015" y="92900"/>
                </a:lnTo>
                <a:lnTo>
                  <a:pt x="198501" y="100215"/>
                </a:lnTo>
                <a:lnTo>
                  <a:pt x="198501" y="102616"/>
                </a:lnTo>
                <a:lnTo>
                  <a:pt x="197980" y="104914"/>
                </a:lnTo>
                <a:lnTo>
                  <a:pt x="197192" y="107022"/>
                </a:lnTo>
                <a:lnTo>
                  <a:pt x="196684" y="108292"/>
                </a:lnTo>
                <a:lnTo>
                  <a:pt x="195656" y="111721"/>
                </a:lnTo>
                <a:lnTo>
                  <a:pt x="195618" y="113245"/>
                </a:lnTo>
                <a:lnTo>
                  <a:pt x="195529" y="116598"/>
                </a:lnTo>
                <a:lnTo>
                  <a:pt x="195414" y="120523"/>
                </a:lnTo>
                <a:lnTo>
                  <a:pt x="200850" y="125780"/>
                </a:lnTo>
                <a:lnTo>
                  <a:pt x="213601" y="125780"/>
                </a:lnTo>
                <a:lnTo>
                  <a:pt x="217424" y="121932"/>
                </a:lnTo>
                <a:lnTo>
                  <a:pt x="219456" y="116738"/>
                </a:lnTo>
                <a:lnTo>
                  <a:pt x="222453" y="109613"/>
                </a:lnTo>
                <a:lnTo>
                  <a:pt x="222542" y="96824"/>
                </a:lnTo>
                <a:lnTo>
                  <a:pt x="222008" y="93370"/>
                </a:lnTo>
                <a:lnTo>
                  <a:pt x="221183" y="90068"/>
                </a:lnTo>
                <a:lnTo>
                  <a:pt x="224586" y="84963"/>
                </a:lnTo>
                <a:lnTo>
                  <a:pt x="230835" y="81407"/>
                </a:lnTo>
                <a:lnTo>
                  <a:pt x="237388" y="81407"/>
                </a:lnTo>
                <a:lnTo>
                  <a:pt x="256082" y="108559"/>
                </a:lnTo>
                <a:lnTo>
                  <a:pt x="250621" y="114401"/>
                </a:lnTo>
                <a:lnTo>
                  <a:pt x="249605" y="116598"/>
                </a:lnTo>
                <a:lnTo>
                  <a:pt x="246583" y="122936"/>
                </a:lnTo>
                <a:lnTo>
                  <a:pt x="245897" y="124485"/>
                </a:lnTo>
                <a:lnTo>
                  <a:pt x="253009" y="130657"/>
                </a:lnTo>
                <a:lnTo>
                  <a:pt x="263017" y="130657"/>
                </a:lnTo>
                <a:lnTo>
                  <a:pt x="266623" y="127965"/>
                </a:lnTo>
                <a:lnTo>
                  <a:pt x="277545" y="100380"/>
                </a:lnTo>
                <a:lnTo>
                  <a:pt x="277558" y="100215"/>
                </a:lnTo>
                <a:close/>
              </a:path>
              <a:path w="292734" h="543559">
                <a:moveTo>
                  <a:pt x="292633" y="215760"/>
                </a:moveTo>
                <a:lnTo>
                  <a:pt x="274231" y="192417"/>
                </a:lnTo>
                <a:lnTo>
                  <a:pt x="274231" y="221678"/>
                </a:lnTo>
                <a:lnTo>
                  <a:pt x="274231" y="445185"/>
                </a:lnTo>
                <a:lnTo>
                  <a:pt x="256578" y="490067"/>
                </a:lnTo>
                <a:lnTo>
                  <a:pt x="217741" y="513588"/>
                </a:lnTo>
                <a:lnTo>
                  <a:pt x="178866" y="522617"/>
                </a:lnTo>
                <a:lnTo>
                  <a:pt x="148767" y="524510"/>
                </a:lnTo>
                <a:lnTo>
                  <a:pt x="149479" y="510870"/>
                </a:lnTo>
                <a:lnTo>
                  <a:pt x="149504" y="405015"/>
                </a:lnTo>
                <a:lnTo>
                  <a:pt x="149504" y="310502"/>
                </a:lnTo>
                <a:lnTo>
                  <a:pt x="149504" y="291388"/>
                </a:lnTo>
                <a:lnTo>
                  <a:pt x="149504" y="215760"/>
                </a:lnTo>
                <a:lnTo>
                  <a:pt x="154901" y="209499"/>
                </a:lnTo>
                <a:lnTo>
                  <a:pt x="268185" y="209499"/>
                </a:lnTo>
                <a:lnTo>
                  <a:pt x="273469" y="214833"/>
                </a:lnTo>
                <a:lnTo>
                  <a:pt x="274231" y="221678"/>
                </a:lnTo>
                <a:lnTo>
                  <a:pt x="274231" y="192417"/>
                </a:lnTo>
                <a:lnTo>
                  <a:pt x="267271" y="191033"/>
                </a:lnTo>
                <a:lnTo>
                  <a:pt x="120040" y="191033"/>
                </a:lnTo>
                <a:lnTo>
                  <a:pt x="120040" y="396963"/>
                </a:lnTo>
                <a:lnTo>
                  <a:pt x="120040" y="401764"/>
                </a:lnTo>
                <a:lnTo>
                  <a:pt x="117271" y="404723"/>
                </a:lnTo>
                <a:lnTo>
                  <a:pt x="113449" y="405015"/>
                </a:lnTo>
                <a:lnTo>
                  <a:pt x="86804" y="405015"/>
                </a:lnTo>
                <a:lnTo>
                  <a:pt x="86804" y="373824"/>
                </a:lnTo>
                <a:lnTo>
                  <a:pt x="81165" y="368147"/>
                </a:lnTo>
                <a:lnTo>
                  <a:pt x="67221" y="368147"/>
                </a:lnTo>
                <a:lnTo>
                  <a:pt x="61569" y="373824"/>
                </a:lnTo>
                <a:lnTo>
                  <a:pt x="61569" y="405015"/>
                </a:lnTo>
                <a:lnTo>
                  <a:pt x="34848" y="405015"/>
                </a:lnTo>
                <a:lnTo>
                  <a:pt x="31648" y="404723"/>
                </a:lnTo>
                <a:lnTo>
                  <a:pt x="31140" y="404723"/>
                </a:lnTo>
                <a:lnTo>
                  <a:pt x="28409" y="401764"/>
                </a:lnTo>
                <a:lnTo>
                  <a:pt x="28384" y="396963"/>
                </a:lnTo>
                <a:lnTo>
                  <a:pt x="34569" y="330085"/>
                </a:lnTo>
                <a:lnTo>
                  <a:pt x="34518" y="310502"/>
                </a:lnTo>
                <a:lnTo>
                  <a:pt x="53695" y="310502"/>
                </a:lnTo>
                <a:lnTo>
                  <a:pt x="53695" y="329590"/>
                </a:lnTo>
                <a:lnTo>
                  <a:pt x="64617" y="329590"/>
                </a:lnTo>
                <a:lnTo>
                  <a:pt x="64617" y="310502"/>
                </a:lnTo>
                <a:lnTo>
                  <a:pt x="64617" y="291388"/>
                </a:lnTo>
                <a:lnTo>
                  <a:pt x="83858" y="291388"/>
                </a:lnTo>
                <a:lnTo>
                  <a:pt x="83858" y="329590"/>
                </a:lnTo>
                <a:lnTo>
                  <a:pt x="94589" y="329590"/>
                </a:lnTo>
                <a:lnTo>
                  <a:pt x="94589" y="310502"/>
                </a:lnTo>
                <a:lnTo>
                  <a:pt x="113779" y="310502"/>
                </a:lnTo>
                <a:lnTo>
                  <a:pt x="113804" y="330085"/>
                </a:lnTo>
                <a:lnTo>
                  <a:pt x="120040" y="396963"/>
                </a:lnTo>
                <a:lnTo>
                  <a:pt x="120040" y="191033"/>
                </a:lnTo>
                <a:lnTo>
                  <a:pt x="25336" y="191033"/>
                </a:lnTo>
                <a:lnTo>
                  <a:pt x="15481" y="192976"/>
                </a:lnTo>
                <a:lnTo>
                  <a:pt x="7429" y="198285"/>
                </a:lnTo>
                <a:lnTo>
                  <a:pt x="1993" y="206133"/>
                </a:lnTo>
                <a:lnTo>
                  <a:pt x="0" y="215760"/>
                </a:lnTo>
                <a:lnTo>
                  <a:pt x="0" y="453567"/>
                </a:lnTo>
                <a:lnTo>
                  <a:pt x="12153" y="494512"/>
                </a:lnTo>
                <a:lnTo>
                  <a:pt x="47599" y="524167"/>
                </a:lnTo>
                <a:lnTo>
                  <a:pt x="91363" y="538302"/>
                </a:lnTo>
                <a:lnTo>
                  <a:pt x="146316" y="543128"/>
                </a:lnTo>
                <a:lnTo>
                  <a:pt x="175056" y="541909"/>
                </a:lnTo>
                <a:lnTo>
                  <a:pt x="201333" y="538302"/>
                </a:lnTo>
                <a:lnTo>
                  <a:pt x="224802" y="532371"/>
                </a:lnTo>
                <a:lnTo>
                  <a:pt x="244271" y="524510"/>
                </a:lnTo>
                <a:lnTo>
                  <a:pt x="245122" y="524167"/>
                </a:lnTo>
                <a:lnTo>
                  <a:pt x="265684" y="510870"/>
                </a:lnTo>
                <a:lnTo>
                  <a:pt x="280555" y="494512"/>
                </a:lnTo>
                <a:lnTo>
                  <a:pt x="289585" y="475322"/>
                </a:lnTo>
                <a:lnTo>
                  <a:pt x="292633" y="453567"/>
                </a:lnTo>
                <a:lnTo>
                  <a:pt x="292633" y="21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8012644" y="6539708"/>
            <a:ext cx="1016635" cy="256540"/>
            <a:chOff x="8012644" y="6539708"/>
            <a:chExt cx="1016635" cy="256540"/>
          </a:xfrm>
        </p:grpSpPr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12644" y="6559324"/>
              <a:ext cx="309399" cy="23665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59952" y="6615458"/>
              <a:ext cx="137693" cy="17627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535339" y="6539708"/>
              <a:ext cx="151130" cy="256540"/>
            </a:xfrm>
            <a:custGeom>
              <a:avLst/>
              <a:gdLst/>
              <a:ahLst/>
              <a:cxnLst/>
              <a:rect l="l" t="t" r="r" b="b"/>
              <a:pathLst>
                <a:path w="151129" h="256540">
                  <a:moveTo>
                    <a:pt x="74688" y="75755"/>
                  </a:moveTo>
                  <a:lnTo>
                    <a:pt x="38049" y="86728"/>
                  </a:lnTo>
                  <a:lnTo>
                    <a:pt x="10452" y="118046"/>
                  </a:lnTo>
                  <a:lnTo>
                    <a:pt x="17" y="166014"/>
                  </a:lnTo>
                  <a:lnTo>
                    <a:pt x="0" y="166370"/>
                  </a:lnTo>
                  <a:lnTo>
                    <a:pt x="4867" y="204374"/>
                  </a:lnTo>
                  <a:lnTo>
                    <a:pt x="29999" y="243039"/>
                  </a:lnTo>
                  <a:lnTo>
                    <a:pt x="71145" y="256273"/>
                  </a:lnTo>
                  <a:lnTo>
                    <a:pt x="78646" y="255818"/>
                  </a:lnTo>
                  <a:lnTo>
                    <a:pt x="118002" y="236639"/>
                  </a:lnTo>
                  <a:lnTo>
                    <a:pt x="123177" y="231851"/>
                  </a:lnTo>
                  <a:lnTo>
                    <a:pt x="77520" y="231851"/>
                  </a:lnTo>
                  <a:lnTo>
                    <a:pt x="66836" y="230755"/>
                  </a:lnTo>
                  <a:lnTo>
                    <a:pt x="37056" y="204738"/>
                  </a:lnTo>
                  <a:lnTo>
                    <a:pt x="30105" y="166370"/>
                  </a:lnTo>
                  <a:lnTo>
                    <a:pt x="30086" y="166014"/>
                  </a:lnTo>
                  <a:lnTo>
                    <a:pt x="40455" y="124557"/>
                  </a:lnTo>
                  <a:lnTo>
                    <a:pt x="72909" y="100696"/>
                  </a:lnTo>
                  <a:lnTo>
                    <a:pt x="150799" y="100177"/>
                  </a:lnTo>
                  <a:lnTo>
                    <a:pt x="150799" y="95567"/>
                  </a:lnTo>
                  <a:lnTo>
                    <a:pt x="122834" y="95567"/>
                  </a:lnTo>
                  <a:lnTo>
                    <a:pt x="117190" y="91210"/>
                  </a:lnTo>
                  <a:lnTo>
                    <a:pt x="111593" y="87339"/>
                  </a:lnTo>
                  <a:lnTo>
                    <a:pt x="81882" y="76086"/>
                  </a:lnTo>
                  <a:lnTo>
                    <a:pt x="74688" y="75755"/>
                  </a:lnTo>
                  <a:close/>
                </a:path>
                <a:path w="151129" h="256540">
                  <a:moveTo>
                    <a:pt x="150799" y="100177"/>
                  </a:moveTo>
                  <a:lnTo>
                    <a:pt x="86728" y="100177"/>
                  </a:lnTo>
                  <a:lnTo>
                    <a:pt x="93624" y="101536"/>
                  </a:lnTo>
                  <a:lnTo>
                    <a:pt x="107073" y="106959"/>
                  </a:lnTo>
                  <a:lnTo>
                    <a:pt x="114096" y="111620"/>
                  </a:lnTo>
                  <a:lnTo>
                    <a:pt x="121412" y="118224"/>
                  </a:lnTo>
                  <a:lnTo>
                    <a:pt x="121412" y="208140"/>
                  </a:lnTo>
                  <a:lnTo>
                    <a:pt x="110703" y="218515"/>
                  </a:lnTo>
                  <a:lnTo>
                    <a:pt x="99818" y="225925"/>
                  </a:lnTo>
                  <a:lnTo>
                    <a:pt x="88757" y="230369"/>
                  </a:lnTo>
                  <a:lnTo>
                    <a:pt x="77520" y="231851"/>
                  </a:lnTo>
                  <a:lnTo>
                    <a:pt x="124244" y="231851"/>
                  </a:lnTo>
                  <a:lnTo>
                    <a:pt x="126720" y="252031"/>
                  </a:lnTo>
                  <a:lnTo>
                    <a:pt x="150799" y="252031"/>
                  </a:lnTo>
                  <a:lnTo>
                    <a:pt x="150799" y="100177"/>
                  </a:lnTo>
                  <a:close/>
                </a:path>
                <a:path w="151129" h="256540">
                  <a:moveTo>
                    <a:pt x="150799" y="0"/>
                  </a:moveTo>
                  <a:lnTo>
                    <a:pt x="121412" y="0"/>
                  </a:lnTo>
                  <a:lnTo>
                    <a:pt x="121412" y="66192"/>
                  </a:lnTo>
                  <a:lnTo>
                    <a:pt x="122834" y="95567"/>
                  </a:lnTo>
                  <a:lnTo>
                    <a:pt x="150799" y="95567"/>
                  </a:lnTo>
                  <a:lnTo>
                    <a:pt x="150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24644" y="6615452"/>
              <a:ext cx="304262" cy="180530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9146421" y="6559325"/>
            <a:ext cx="306070" cy="236854"/>
            <a:chOff x="9146421" y="6559325"/>
            <a:chExt cx="306070" cy="236854"/>
          </a:xfrm>
        </p:grpSpPr>
        <p:sp>
          <p:nvSpPr>
            <p:cNvPr id="48" name="object 48"/>
            <p:cNvSpPr/>
            <p:nvPr/>
          </p:nvSpPr>
          <p:spPr>
            <a:xfrm>
              <a:off x="9146413" y="6559334"/>
              <a:ext cx="137795" cy="232410"/>
            </a:xfrm>
            <a:custGeom>
              <a:avLst/>
              <a:gdLst/>
              <a:ahLst/>
              <a:cxnLst/>
              <a:rect l="l" t="t" r="r" b="b"/>
              <a:pathLst>
                <a:path w="137795" h="232409">
                  <a:moveTo>
                    <a:pt x="137337" y="207010"/>
                  </a:moveTo>
                  <a:lnTo>
                    <a:pt x="29375" y="207010"/>
                  </a:lnTo>
                  <a:lnTo>
                    <a:pt x="29375" y="123190"/>
                  </a:lnTo>
                  <a:lnTo>
                    <a:pt x="117513" y="123190"/>
                  </a:lnTo>
                  <a:lnTo>
                    <a:pt x="117513" y="97790"/>
                  </a:lnTo>
                  <a:lnTo>
                    <a:pt x="29375" y="97790"/>
                  </a:lnTo>
                  <a:lnTo>
                    <a:pt x="29375" y="25400"/>
                  </a:lnTo>
                  <a:lnTo>
                    <a:pt x="133794" y="25400"/>
                  </a:lnTo>
                  <a:lnTo>
                    <a:pt x="133794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97790"/>
                  </a:lnTo>
                  <a:lnTo>
                    <a:pt x="0" y="123190"/>
                  </a:lnTo>
                  <a:lnTo>
                    <a:pt x="0" y="207010"/>
                  </a:lnTo>
                  <a:lnTo>
                    <a:pt x="0" y="232410"/>
                  </a:lnTo>
                  <a:lnTo>
                    <a:pt x="137337" y="232410"/>
                  </a:lnTo>
                  <a:lnTo>
                    <a:pt x="137337" y="207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15331" y="6619707"/>
              <a:ext cx="136982" cy="176275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9500735" y="6615452"/>
            <a:ext cx="956944" cy="248920"/>
            <a:chOff x="9500735" y="6615452"/>
            <a:chExt cx="956944" cy="248920"/>
          </a:xfrm>
        </p:grpSpPr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00735" y="6615459"/>
              <a:ext cx="262602" cy="18052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01251" y="6615464"/>
              <a:ext cx="150431" cy="24883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980702" y="6615461"/>
              <a:ext cx="145728" cy="18051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52908" y="6615452"/>
              <a:ext cx="304267" cy="180530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6856079" y="6313577"/>
            <a:ext cx="974725" cy="664210"/>
            <a:chOff x="6856079" y="6313577"/>
            <a:chExt cx="974725" cy="664210"/>
          </a:xfrm>
        </p:grpSpPr>
        <p:sp>
          <p:nvSpPr>
            <p:cNvPr id="56" name="object 56"/>
            <p:cNvSpPr/>
            <p:nvPr/>
          </p:nvSpPr>
          <p:spPr>
            <a:xfrm>
              <a:off x="7089305" y="6420358"/>
              <a:ext cx="741045" cy="557530"/>
            </a:xfrm>
            <a:custGeom>
              <a:avLst/>
              <a:gdLst/>
              <a:ahLst/>
              <a:cxnLst/>
              <a:rect l="l" t="t" r="r" b="b"/>
              <a:pathLst>
                <a:path w="741045" h="557529">
                  <a:moveTo>
                    <a:pt x="740765" y="459765"/>
                  </a:moveTo>
                  <a:lnTo>
                    <a:pt x="719302" y="373900"/>
                  </a:lnTo>
                  <a:lnTo>
                    <a:pt x="716267" y="371525"/>
                  </a:lnTo>
                  <a:lnTo>
                    <a:pt x="464654" y="371525"/>
                  </a:lnTo>
                  <a:lnTo>
                    <a:pt x="457860" y="373126"/>
                  </a:lnTo>
                  <a:lnTo>
                    <a:pt x="452691" y="377367"/>
                  </a:lnTo>
                  <a:lnTo>
                    <a:pt x="449834" y="383413"/>
                  </a:lnTo>
                  <a:lnTo>
                    <a:pt x="449935" y="390398"/>
                  </a:lnTo>
                  <a:lnTo>
                    <a:pt x="463740" y="445528"/>
                  </a:lnTo>
                  <a:lnTo>
                    <a:pt x="463829" y="452526"/>
                  </a:lnTo>
                  <a:lnTo>
                    <a:pt x="460971" y="458558"/>
                  </a:lnTo>
                  <a:lnTo>
                    <a:pt x="455815" y="462800"/>
                  </a:lnTo>
                  <a:lnTo>
                    <a:pt x="449008" y="464400"/>
                  </a:lnTo>
                  <a:lnTo>
                    <a:pt x="3632" y="464400"/>
                  </a:lnTo>
                  <a:lnTo>
                    <a:pt x="0" y="469036"/>
                  </a:lnTo>
                  <a:lnTo>
                    <a:pt x="21475" y="554926"/>
                  </a:lnTo>
                  <a:lnTo>
                    <a:pt x="24511" y="557288"/>
                  </a:lnTo>
                  <a:lnTo>
                    <a:pt x="491274" y="557276"/>
                  </a:lnTo>
                  <a:lnTo>
                    <a:pt x="499529" y="555332"/>
                  </a:lnTo>
                  <a:lnTo>
                    <a:pt x="505802" y="550189"/>
                  </a:lnTo>
                  <a:lnTo>
                    <a:pt x="509270" y="542861"/>
                  </a:lnTo>
                  <a:lnTo>
                    <a:pt x="509155" y="534377"/>
                  </a:lnTo>
                  <a:lnTo>
                    <a:pt x="496379" y="483260"/>
                  </a:lnTo>
                  <a:lnTo>
                    <a:pt x="496290" y="476275"/>
                  </a:lnTo>
                  <a:lnTo>
                    <a:pt x="499148" y="470242"/>
                  </a:lnTo>
                  <a:lnTo>
                    <a:pt x="504304" y="466001"/>
                  </a:lnTo>
                  <a:lnTo>
                    <a:pt x="511111" y="464400"/>
                  </a:lnTo>
                  <a:lnTo>
                    <a:pt x="732205" y="464400"/>
                  </a:lnTo>
                  <a:lnTo>
                    <a:pt x="737146" y="464400"/>
                  </a:lnTo>
                  <a:lnTo>
                    <a:pt x="740765" y="459765"/>
                  </a:lnTo>
                  <a:close/>
                </a:path>
                <a:path w="741045" h="557529">
                  <a:moveTo>
                    <a:pt x="740765" y="274027"/>
                  </a:moveTo>
                  <a:lnTo>
                    <a:pt x="719302" y="188163"/>
                  </a:lnTo>
                  <a:lnTo>
                    <a:pt x="716267" y="185788"/>
                  </a:lnTo>
                  <a:lnTo>
                    <a:pt x="371779" y="185788"/>
                  </a:lnTo>
                  <a:lnTo>
                    <a:pt x="364972" y="187388"/>
                  </a:lnTo>
                  <a:lnTo>
                    <a:pt x="359803" y="191630"/>
                  </a:lnTo>
                  <a:lnTo>
                    <a:pt x="356946" y="197662"/>
                  </a:lnTo>
                  <a:lnTo>
                    <a:pt x="357047" y="204660"/>
                  </a:lnTo>
                  <a:lnTo>
                    <a:pt x="370852" y="259791"/>
                  </a:lnTo>
                  <a:lnTo>
                    <a:pt x="370954" y="266776"/>
                  </a:lnTo>
                  <a:lnTo>
                    <a:pt x="368096" y="272821"/>
                  </a:lnTo>
                  <a:lnTo>
                    <a:pt x="362927" y="277063"/>
                  </a:lnTo>
                  <a:lnTo>
                    <a:pt x="356120" y="278663"/>
                  </a:lnTo>
                  <a:lnTo>
                    <a:pt x="3632" y="278663"/>
                  </a:lnTo>
                  <a:lnTo>
                    <a:pt x="0" y="283298"/>
                  </a:lnTo>
                  <a:lnTo>
                    <a:pt x="21475" y="369189"/>
                  </a:lnTo>
                  <a:lnTo>
                    <a:pt x="24511" y="371551"/>
                  </a:lnTo>
                  <a:lnTo>
                    <a:pt x="402551" y="371538"/>
                  </a:lnTo>
                  <a:lnTo>
                    <a:pt x="409346" y="369938"/>
                  </a:lnTo>
                  <a:lnTo>
                    <a:pt x="414515" y="365696"/>
                  </a:lnTo>
                  <a:lnTo>
                    <a:pt x="417372" y="359664"/>
                  </a:lnTo>
                  <a:lnTo>
                    <a:pt x="417283" y="352679"/>
                  </a:lnTo>
                  <a:lnTo>
                    <a:pt x="403491" y="297522"/>
                  </a:lnTo>
                  <a:lnTo>
                    <a:pt x="403402" y="290537"/>
                  </a:lnTo>
                  <a:lnTo>
                    <a:pt x="406260" y="284492"/>
                  </a:lnTo>
                  <a:lnTo>
                    <a:pt x="411429" y="280263"/>
                  </a:lnTo>
                  <a:lnTo>
                    <a:pt x="418223" y="278663"/>
                  </a:lnTo>
                  <a:lnTo>
                    <a:pt x="732205" y="278663"/>
                  </a:lnTo>
                  <a:lnTo>
                    <a:pt x="737146" y="278663"/>
                  </a:lnTo>
                  <a:lnTo>
                    <a:pt x="740765" y="274027"/>
                  </a:lnTo>
                  <a:close/>
                </a:path>
                <a:path w="741045" h="557529">
                  <a:moveTo>
                    <a:pt x="740905" y="88239"/>
                  </a:moveTo>
                  <a:lnTo>
                    <a:pt x="719442" y="2374"/>
                  </a:lnTo>
                  <a:lnTo>
                    <a:pt x="716407" y="0"/>
                  </a:lnTo>
                  <a:lnTo>
                    <a:pt x="279031" y="0"/>
                  </a:lnTo>
                  <a:lnTo>
                    <a:pt x="272211" y="1612"/>
                  </a:lnTo>
                  <a:lnTo>
                    <a:pt x="267055" y="5842"/>
                  </a:lnTo>
                  <a:lnTo>
                    <a:pt x="264198" y="11887"/>
                  </a:lnTo>
                  <a:lnTo>
                    <a:pt x="264299" y="18872"/>
                  </a:lnTo>
                  <a:lnTo>
                    <a:pt x="278104" y="74002"/>
                  </a:lnTo>
                  <a:lnTo>
                    <a:pt x="278193" y="81000"/>
                  </a:lnTo>
                  <a:lnTo>
                    <a:pt x="275336" y="87045"/>
                  </a:lnTo>
                  <a:lnTo>
                    <a:pt x="270179" y="91274"/>
                  </a:lnTo>
                  <a:lnTo>
                    <a:pt x="263372" y="92875"/>
                  </a:lnTo>
                  <a:lnTo>
                    <a:pt x="3632" y="92875"/>
                  </a:lnTo>
                  <a:lnTo>
                    <a:pt x="12" y="97510"/>
                  </a:lnTo>
                  <a:lnTo>
                    <a:pt x="21475" y="183400"/>
                  </a:lnTo>
                  <a:lnTo>
                    <a:pt x="24511" y="185762"/>
                  </a:lnTo>
                  <a:lnTo>
                    <a:pt x="309803" y="185750"/>
                  </a:lnTo>
                  <a:lnTo>
                    <a:pt x="316598" y="184150"/>
                  </a:lnTo>
                  <a:lnTo>
                    <a:pt x="321767" y="179920"/>
                  </a:lnTo>
                  <a:lnTo>
                    <a:pt x="324624" y="173888"/>
                  </a:lnTo>
                  <a:lnTo>
                    <a:pt x="324535" y="166890"/>
                  </a:lnTo>
                  <a:lnTo>
                    <a:pt x="310756" y="111734"/>
                  </a:lnTo>
                  <a:lnTo>
                    <a:pt x="310654" y="104749"/>
                  </a:lnTo>
                  <a:lnTo>
                    <a:pt x="313512" y="98717"/>
                  </a:lnTo>
                  <a:lnTo>
                    <a:pt x="318668" y="94475"/>
                  </a:lnTo>
                  <a:lnTo>
                    <a:pt x="325475" y="92875"/>
                  </a:lnTo>
                  <a:lnTo>
                    <a:pt x="732345" y="92875"/>
                  </a:lnTo>
                  <a:lnTo>
                    <a:pt x="737285" y="92875"/>
                  </a:lnTo>
                  <a:lnTo>
                    <a:pt x="740905" y="882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56079" y="6455566"/>
              <a:ext cx="158584" cy="15106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50677" y="6313577"/>
              <a:ext cx="126873" cy="12085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123366" y="6322891"/>
              <a:ext cx="101498" cy="96685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1791472" y="6495583"/>
            <a:ext cx="1203325" cy="142875"/>
            <a:chOff x="1791472" y="6495583"/>
            <a:chExt cx="1203325" cy="142875"/>
          </a:xfrm>
        </p:grpSpPr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1472" y="6495583"/>
              <a:ext cx="350954" cy="14249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70155" y="6533659"/>
              <a:ext cx="90982" cy="10206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280965" y="6533654"/>
              <a:ext cx="93713" cy="10433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94794" y="6533659"/>
              <a:ext cx="90982" cy="10206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506734" y="6497942"/>
              <a:ext cx="139297" cy="14003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66136" y="6497947"/>
              <a:ext cx="205555" cy="14004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891631" y="6533660"/>
              <a:ext cx="102986" cy="104330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3068048" y="6533660"/>
            <a:ext cx="299720" cy="140335"/>
            <a:chOff x="3068048" y="6533660"/>
            <a:chExt cx="299720" cy="140335"/>
          </a:xfrm>
        </p:grpSpPr>
        <p:pic>
          <p:nvPicPr>
            <p:cNvPr id="69" name="object 6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68048" y="6533661"/>
              <a:ext cx="215212" cy="14004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302838" y="6533660"/>
              <a:ext cx="64655" cy="102069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1796173" y="6728929"/>
            <a:ext cx="140335" cy="140335"/>
            <a:chOff x="1796173" y="6728929"/>
            <a:chExt cx="140335" cy="140335"/>
          </a:xfrm>
        </p:grpSpPr>
        <p:sp>
          <p:nvSpPr>
            <p:cNvPr id="72" name="object 72"/>
            <p:cNvSpPr/>
            <p:nvPr/>
          </p:nvSpPr>
          <p:spPr>
            <a:xfrm>
              <a:off x="1796173" y="6728929"/>
              <a:ext cx="26670" cy="137795"/>
            </a:xfrm>
            <a:custGeom>
              <a:avLst/>
              <a:gdLst/>
              <a:ahLst/>
              <a:cxnLst/>
              <a:rect l="l" t="t" r="r" b="b"/>
              <a:pathLst>
                <a:path w="26669" h="137795">
                  <a:moveTo>
                    <a:pt x="26403" y="0"/>
                  </a:moveTo>
                  <a:lnTo>
                    <a:pt x="0" y="0"/>
                  </a:lnTo>
                  <a:lnTo>
                    <a:pt x="0" y="137794"/>
                  </a:lnTo>
                  <a:lnTo>
                    <a:pt x="26403" y="137794"/>
                  </a:lnTo>
                  <a:lnTo>
                    <a:pt x="26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842689" y="6764641"/>
              <a:ext cx="93713" cy="104330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2010188" y="6726576"/>
            <a:ext cx="518795" cy="142875"/>
            <a:chOff x="2010188" y="6726576"/>
            <a:chExt cx="518795" cy="142875"/>
          </a:xfrm>
        </p:grpSpPr>
        <p:pic>
          <p:nvPicPr>
            <p:cNvPr id="75" name="object 7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010188" y="6728928"/>
              <a:ext cx="109867" cy="14013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149008" y="6764647"/>
              <a:ext cx="90982" cy="102069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2266784" y="6728942"/>
              <a:ext cx="26670" cy="137795"/>
            </a:xfrm>
            <a:custGeom>
              <a:avLst/>
              <a:gdLst/>
              <a:ahLst/>
              <a:cxnLst/>
              <a:rect l="l" t="t" r="r" b="b"/>
              <a:pathLst>
                <a:path w="26669" h="137795">
                  <a:moveTo>
                    <a:pt x="26403" y="37960"/>
                  </a:moveTo>
                  <a:lnTo>
                    <a:pt x="0" y="37960"/>
                  </a:lnTo>
                  <a:lnTo>
                    <a:pt x="0" y="137782"/>
                  </a:lnTo>
                  <a:lnTo>
                    <a:pt x="26403" y="137782"/>
                  </a:lnTo>
                  <a:lnTo>
                    <a:pt x="26403" y="37960"/>
                  </a:lnTo>
                  <a:close/>
                </a:path>
                <a:path w="26669" h="137795">
                  <a:moveTo>
                    <a:pt x="26403" y="0"/>
                  </a:moveTo>
                  <a:lnTo>
                    <a:pt x="0" y="0"/>
                  </a:lnTo>
                  <a:lnTo>
                    <a:pt x="0" y="24434"/>
                  </a:lnTo>
                  <a:lnTo>
                    <a:pt x="26403" y="24434"/>
                  </a:lnTo>
                  <a:lnTo>
                    <a:pt x="26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314148" y="6726576"/>
              <a:ext cx="102998" cy="14239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437653" y="6764647"/>
              <a:ext cx="90982" cy="102069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2609091" y="6729557"/>
            <a:ext cx="749935" cy="175260"/>
            <a:chOff x="2609091" y="6729557"/>
            <a:chExt cx="749935" cy="175260"/>
          </a:xfrm>
        </p:grpSpPr>
        <p:sp>
          <p:nvSpPr>
            <p:cNvPr id="81" name="object 81"/>
            <p:cNvSpPr/>
            <p:nvPr/>
          </p:nvSpPr>
          <p:spPr>
            <a:xfrm>
              <a:off x="2609088" y="6729565"/>
              <a:ext cx="105410" cy="137160"/>
            </a:xfrm>
            <a:custGeom>
              <a:avLst/>
              <a:gdLst/>
              <a:ahLst/>
              <a:cxnLst/>
              <a:rect l="l" t="t" r="r" b="b"/>
              <a:pathLst>
                <a:path w="105410" h="137159">
                  <a:moveTo>
                    <a:pt x="104800" y="114300"/>
                  </a:moveTo>
                  <a:lnTo>
                    <a:pt x="27825" y="114300"/>
                  </a:lnTo>
                  <a:lnTo>
                    <a:pt x="27825" y="76200"/>
                  </a:lnTo>
                  <a:lnTo>
                    <a:pt x="97002" y="76200"/>
                  </a:lnTo>
                  <a:lnTo>
                    <a:pt x="97002" y="53340"/>
                  </a:lnTo>
                  <a:lnTo>
                    <a:pt x="27825" y="53340"/>
                  </a:lnTo>
                  <a:lnTo>
                    <a:pt x="27825" y="22860"/>
                  </a:lnTo>
                  <a:lnTo>
                    <a:pt x="102171" y="22860"/>
                  </a:lnTo>
                  <a:lnTo>
                    <a:pt x="102171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53340"/>
                  </a:lnTo>
                  <a:lnTo>
                    <a:pt x="0" y="76200"/>
                  </a:lnTo>
                  <a:lnTo>
                    <a:pt x="0" y="114300"/>
                  </a:lnTo>
                  <a:lnTo>
                    <a:pt x="0" y="137160"/>
                  </a:lnTo>
                  <a:lnTo>
                    <a:pt x="104800" y="137160"/>
                  </a:lnTo>
                  <a:lnTo>
                    <a:pt x="10480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736723" y="6766895"/>
              <a:ext cx="90804" cy="10208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853742" y="6764647"/>
              <a:ext cx="172923" cy="104331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046618" y="6764642"/>
              <a:ext cx="312134" cy="140049"/>
            </a:xfrm>
            <a:prstGeom prst="rect">
              <a:avLst/>
            </a:prstGeom>
          </p:spPr>
        </p:pic>
      </p:grpSp>
      <p:sp>
        <p:nvSpPr>
          <p:cNvPr id="85" name="object 2">
            <a:extLst>
              <a:ext uri="{FF2B5EF4-FFF2-40B4-BE49-F238E27FC236}">
                <a16:creationId xmlns:a16="http://schemas.microsoft.com/office/drawing/2014/main" id="{820F1F78-151D-5845-70B3-A78856264F61}"/>
              </a:ext>
            </a:extLst>
          </p:cNvPr>
          <p:cNvSpPr txBox="1"/>
          <p:nvPr/>
        </p:nvSpPr>
        <p:spPr>
          <a:xfrm>
            <a:off x="0" y="4278059"/>
            <a:ext cx="13407873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26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de Seguimiento del Programa FEDER 2021-2027  de Castilla-La Mancha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Marcador de número de diapositiva 85">
            <a:extLst>
              <a:ext uri="{FF2B5EF4-FFF2-40B4-BE49-F238E27FC236}">
                <a16:creationId xmlns:a16="http://schemas.microsoft.com/office/drawing/2014/main" id="{49BD4A51-985A-DFC4-0638-F16F661CC7C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s-ES" spc="-25" smtClean="0"/>
              <a:t>1</a:t>
            </a:fld>
            <a:endParaRPr lang="es-ES" spc="-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552FA-EDFA-0011-E0AF-C66BD5697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>
            <a:extLst>
              <a:ext uri="{FF2B5EF4-FFF2-40B4-BE49-F238E27FC236}">
                <a16:creationId xmlns:a16="http://schemas.microsoft.com/office/drawing/2014/main" id="{B2223726-5C70-EC0F-109A-C462806DC6E6}"/>
              </a:ext>
            </a:extLst>
          </p:cNvPr>
          <p:cNvGrpSpPr/>
          <p:nvPr/>
        </p:nvGrpSpPr>
        <p:grpSpPr>
          <a:xfrm>
            <a:off x="525386" y="2100008"/>
            <a:ext cx="11269345" cy="9525"/>
            <a:chOff x="525386" y="2100008"/>
            <a:chExt cx="11269345" cy="952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D2C4AA0-767F-63DF-E4CD-2FBFA1FC06DE}"/>
                </a:ext>
              </a:extLst>
            </p:cNvPr>
            <p:cNvSpPr/>
            <p:nvPr/>
          </p:nvSpPr>
          <p:spPr>
            <a:xfrm>
              <a:off x="525391" y="2104774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112688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CEB0DAB-BBEA-7F09-69D4-2EF5C8216C50}"/>
                </a:ext>
              </a:extLst>
            </p:cNvPr>
            <p:cNvSpPr/>
            <p:nvPr/>
          </p:nvSpPr>
          <p:spPr>
            <a:xfrm>
              <a:off x="525386" y="2104770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0" y="0"/>
                  </a:moveTo>
                  <a:lnTo>
                    <a:pt x="11268824" y="0"/>
                  </a:lnTo>
                </a:path>
              </a:pathLst>
            </a:custGeom>
            <a:ln w="9525">
              <a:solidFill>
                <a:srgbClr val="4052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0ECE5110-8D10-2031-C612-7D28773A561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1195" y="516150"/>
            <a:ext cx="714025" cy="306069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8CFEDFDD-FEAF-9D48-49FD-C5055FC713AE}"/>
              </a:ext>
            </a:extLst>
          </p:cNvPr>
          <p:cNvSpPr/>
          <p:nvPr/>
        </p:nvSpPr>
        <p:spPr>
          <a:xfrm>
            <a:off x="10298404" y="589140"/>
            <a:ext cx="3810" cy="233045"/>
          </a:xfrm>
          <a:custGeom>
            <a:avLst/>
            <a:gdLst/>
            <a:ahLst/>
            <a:cxnLst/>
            <a:rect l="l" t="t" r="r" b="b"/>
            <a:pathLst>
              <a:path w="3809" h="233044">
                <a:moveTo>
                  <a:pt x="3479" y="0"/>
                </a:moveTo>
                <a:lnTo>
                  <a:pt x="0" y="0"/>
                </a:lnTo>
                <a:lnTo>
                  <a:pt x="0" y="232943"/>
                </a:lnTo>
                <a:lnTo>
                  <a:pt x="3479" y="232943"/>
                </a:lnTo>
                <a:lnTo>
                  <a:pt x="3479" y="0"/>
                </a:lnTo>
                <a:close/>
              </a:path>
            </a:pathLst>
          </a:custGeom>
          <a:solidFill>
            <a:srgbClr val="121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5D7E3B64-2C94-9C15-2954-66BE90B6D0B4}"/>
              </a:ext>
            </a:extLst>
          </p:cNvPr>
          <p:cNvGrpSpPr/>
          <p:nvPr/>
        </p:nvGrpSpPr>
        <p:grpSpPr>
          <a:xfrm>
            <a:off x="12490505" y="516346"/>
            <a:ext cx="490855" cy="306705"/>
            <a:chOff x="12490505" y="516346"/>
            <a:chExt cx="490855" cy="306705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837FFD51-6DBE-69FE-8DF5-CFC6D03C077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0505" y="540073"/>
              <a:ext cx="490458" cy="282364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B5063A14-871B-E655-7F34-BC71F5C63343}"/>
                </a:ext>
              </a:extLst>
            </p:cNvPr>
            <p:cNvSpPr/>
            <p:nvPr/>
          </p:nvSpPr>
          <p:spPr>
            <a:xfrm>
              <a:off x="12725752" y="51634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1353" y="0"/>
                  </a:moveTo>
                  <a:lnTo>
                    <a:pt x="8597" y="0"/>
                  </a:lnTo>
                  <a:lnTo>
                    <a:pt x="7480" y="1104"/>
                  </a:lnTo>
                  <a:lnTo>
                    <a:pt x="7480" y="7480"/>
                  </a:lnTo>
                  <a:lnTo>
                    <a:pt x="1168" y="7480"/>
                  </a:lnTo>
                  <a:lnTo>
                    <a:pt x="0" y="8597"/>
                  </a:lnTo>
                  <a:lnTo>
                    <a:pt x="0" y="11353"/>
                  </a:lnTo>
                  <a:lnTo>
                    <a:pt x="1168" y="12471"/>
                  </a:lnTo>
                  <a:lnTo>
                    <a:pt x="7480" y="12471"/>
                  </a:lnTo>
                  <a:lnTo>
                    <a:pt x="7480" y="18770"/>
                  </a:lnTo>
                  <a:lnTo>
                    <a:pt x="8597" y="19939"/>
                  </a:lnTo>
                  <a:lnTo>
                    <a:pt x="11353" y="19939"/>
                  </a:lnTo>
                  <a:lnTo>
                    <a:pt x="12458" y="18770"/>
                  </a:lnTo>
                  <a:lnTo>
                    <a:pt x="12458" y="12471"/>
                  </a:lnTo>
                  <a:lnTo>
                    <a:pt x="18846" y="12471"/>
                  </a:lnTo>
                  <a:lnTo>
                    <a:pt x="19939" y="11353"/>
                  </a:lnTo>
                  <a:lnTo>
                    <a:pt x="19939" y="8597"/>
                  </a:lnTo>
                  <a:lnTo>
                    <a:pt x="18846" y="7480"/>
                  </a:lnTo>
                  <a:lnTo>
                    <a:pt x="17449" y="7480"/>
                  </a:lnTo>
                  <a:lnTo>
                    <a:pt x="12458" y="7480"/>
                  </a:lnTo>
                  <a:lnTo>
                    <a:pt x="12458" y="1104"/>
                  </a:lnTo>
                  <a:lnTo>
                    <a:pt x="11353" y="0"/>
                  </a:lnTo>
                  <a:close/>
                </a:path>
              </a:pathLst>
            </a:custGeom>
            <a:solidFill>
              <a:srgbClr val="212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>
            <a:extLst>
              <a:ext uri="{FF2B5EF4-FFF2-40B4-BE49-F238E27FC236}">
                <a16:creationId xmlns:a16="http://schemas.microsoft.com/office/drawing/2014/main" id="{A853BAEA-5290-EC85-57BB-3E24DBDB679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17550" y="620561"/>
            <a:ext cx="1130875" cy="150152"/>
          </a:xfrm>
          <a:prstGeom prst="rect">
            <a:avLst/>
          </a:prstGeom>
        </p:spPr>
      </p:pic>
      <p:grpSp>
        <p:nvGrpSpPr>
          <p:cNvPr id="12" name="object 12">
            <a:extLst>
              <a:ext uri="{FF2B5EF4-FFF2-40B4-BE49-F238E27FC236}">
                <a16:creationId xmlns:a16="http://schemas.microsoft.com/office/drawing/2014/main" id="{4823362E-2C88-728A-4895-039B68E35787}"/>
              </a:ext>
            </a:extLst>
          </p:cNvPr>
          <p:cNvGrpSpPr/>
          <p:nvPr/>
        </p:nvGrpSpPr>
        <p:grpSpPr>
          <a:xfrm>
            <a:off x="10482506" y="515938"/>
            <a:ext cx="450850" cy="307340"/>
            <a:chOff x="10482506" y="515938"/>
            <a:chExt cx="450850" cy="307340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98D5D5C6-AB39-3870-8F17-10466DE4852B}"/>
                </a:ext>
              </a:extLst>
            </p:cNvPr>
            <p:cNvSpPr/>
            <p:nvPr/>
          </p:nvSpPr>
          <p:spPr>
            <a:xfrm>
              <a:off x="10590403" y="565352"/>
              <a:ext cx="342900" cy="257810"/>
            </a:xfrm>
            <a:custGeom>
              <a:avLst/>
              <a:gdLst/>
              <a:ahLst/>
              <a:cxnLst/>
              <a:rect l="l" t="t" r="r" b="b"/>
              <a:pathLst>
                <a:path w="342900" h="257809">
                  <a:moveTo>
                    <a:pt x="342684" y="212686"/>
                  </a:moveTo>
                  <a:lnTo>
                    <a:pt x="332752" y="172961"/>
                  </a:lnTo>
                  <a:lnTo>
                    <a:pt x="331343" y="171869"/>
                  </a:lnTo>
                  <a:lnTo>
                    <a:pt x="210375" y="171869"/>
                  </a:lnTo>
                  <a:lnTo>
                    <a:pt x="207022" y="176161"/>
                  </a:lnTo>
                  <a:lnTo>
                    <a:pt x="215633" y="210540"/>
                  </a:lnTo>
                  <a:lnTo>
                    <a:pt x="212280" y="214833"/>
                  </a:lnTo>
                  <a:lnTo>
                    <a:pt x="1676" y="214833"/>
                  </a:lnTo>
                  <a:lnTo>
                    <a:pt x="0" y="216979"/>
                  </a:lnTo>
                  <a:lnTo>
                    <a:pt x="9931" y="256705"/>
                  </a:lnTo>
                  <a:lnTo>
                    <a:pt x="11328" y="257810"/>
                  </a:lnTo>
                  <a:lnTo>
                    <a:pt x="232816" y="257797"/>
                  </a:lnTo>
                  <a:lnTo>
                    <a:pt x="236880" y="252590"/>
                  </a:lnTo>
                  <a:lnTo>
                    <a:pt x="228523" y="219125"/>
                  </a:lnTo>
                  <a:lnTo>
                    <a:pt x="231876" y="214833"/>
                  </a:lnTo>
                  <a:lnTo>
                    <a:pt x="338721" y="214833"/>
                  </a:lnTo>
                  <a:lnTo>
                    <a:pt x="341007" y="214833"/>
                  </a:lnTo>
                  <a:lnTo>
                    <a:pt x="342684" y="212686"/>
                  </a:lnTo>
                  <a:close/>
                </a:path>
                <a:path w="342900" h="257809">
                  <a:moveTo>
                    <a:pt x="342684" y="126758"/>
                  </a:moveTo>
                  <a:lnTo>
                    <a:pt x="332752" y="87033"/>
                  </a:lnTo>
                  <a:lnTo>
                    <a:pt x="331343" y="85940"/>
                  </a:lnTo>
                  <a:lnTo>
                    <a:pt x="167411" y="85940"/>
                  </a:lnTo>
                  <a:lnTo>
                    <a:pt x="164058" y="90233"/>
                  </a:lnTo>
                  <a:lnTo>
                    <a:pt x="172656" y="124612"/>
                  </a:lnTo>
                  <a:lnTo>
                    <a:pt x="169303" y="128905"/>
                  </a:lnTo>
                  <a:lnTo>
                    <a:pt x="1676" y="128905"/>
                  </a:lnTo>
                  <a:lnTo>
                    <a:pt x="0" y="131051"/>
                  </a:lnTo>
                  <a:lnTo>
                    <a:pt x="9931" y="170776"/>
                  </a:lnTo>
                  <a:lnTo>
                    <a:pt x="11328" y="171881"/>
                  </a:lnTo>
                  <a:lnTo>
                    <a:pt x="190792" y="171869"/>
                  </a:lnTo>
                  <a:lnTo>
                    <a:pt x="194132" y="167576"/>
                  </a:lnTo>
                  <a:lnTo>
                    <a:pt x="185547" y="133197"/>
                  </a:lnTo>
                  <a:lnTo>
                    <a:pt x="188899" y="128905"/>
                  </a:lnTo>
                  <a:lnTo>
                    <a:pt x="338721" y="128905"/>
                  </a:lnTo>
                  <a:lnTo>
                    <a:pt x="341007" y="128905"/>
                  </a:lnTo>
                  <a:lnTo>
                    <a:pt x="342684" y="126758"/>
                  </a:lnTo>
                  <a:close/>
                </a:path>
                <a:path w="342900" h="257809">
                  <a:moveTo>
                    <a:pt x="342747" y="40817"/>
                  </a:moveTo>
                  <a:lnTo>
                    <a:pt x="332816" y="1092"/>
                  </a:lnTo>
                  <a:lnTo>
                    <a:pt x="331406" y="0"/>
                  </a:lnTo>
                  <a:lnTo>
                    <a:pt x="124510" y="0"/>
                  </a:lnTo>
                  <a:lnTo>
                    <a:pt x="121158" y="4292"/>
                  </a:lnTo>
                  <a:lnTo>
                    <a:pt x="129755" y="38671"/>
                  </a:lnTo>
                  <a:lnTo>
                    <a:pt x="126403" y="42964"/>
                  </a:lnTo>
                  <a:lnTo>
                    <a:pt x="1676" y="42964"/>
                  </a:lnTo>
                  <a:lnTo>
                    <a:pt x="0" y="45110"/>
                  </a:lnTo>
                  <a:lnTo>
                    <a:pt x="9931" y="84836"/>
                  </a:lnTo>
                  <a:lnTo>
                    <a:pt x="11328" y="85940"/>
                  </a:lnTo>
                  <a:lnTo>
                    <a:pt x="147878" y="85928"/>
                  </a:lnTo>
                  <a:lnTo>
                    <a:pt x="151231" y="81635"/>
                  </a:lnTo>
                  <a:lnTo>
                    <a:pt x="142646" y="47256"/>
                  </a:lnTo>
                  <a:lnTo>
                    <a:pt x="145999" y="42964"/>
                  </a:lnTo>
                  <a:lnTo>
                    <a:pt x="338785" y="42964"/>
                  </a:lnTo>
                  <a:lnTo>
                    <a:pt x="341071" y="42964"/>
                  </a:lnTo>
                  <a:lnTo>
                    <a:pt x="342747" y="40817"/>
                  </a:lnTo>
                  <a:close/>
                </a:path>
              </a:pathLst>
            </a:custGeom>
            <a:solidFill>
              <a:srgbClr val="121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087AF696-DAF6-54F2-E979-65D44C3CED4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2506" y="515938"/>
              <a:ext cx="102449" cy="135580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4DEBB16-480F-B4B8-18EE-9ADF0FDAED3E}"/>
                </a:ext>
              </a:extLst>
            </p:cNvPr>
            <p:cNvSpPr/>
            <p:nvPr/>
          </p:nvSpPr>
          <p:spPr>
            <a:xfrm>
              <a:off x="10606157" y="520252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90" h="45084">
                  <a:moveTo>
                    <a:pt x="23634" y="0"/>
                  </a:moveTo>
                  <a:lnTo>
                    <a:pt x="18046" y="16992"/>
                  </a:lnTo>
                  <a:lnTo>
                    <a:pt x="0" y="16891"/>
                  </a:lnTo>
                  <a:lnTo>
                    <a:pt x="14604" y="27520"/>
                  </a:lnTo>
                  <a:lnTo>
                    <a:pt x="8940" y="44729"/>
                  </a:lnTo>
                  <a:lnTo>
                    <a:pt x="23558" y="34010"/>
                  </a:lnTo>
                  <a:lnTo>
                    <a:pt x="38163" y="44640"/>
                  </a:lnTo>
                  <a:lnTo>
                    <a:pt x="32499" y="27508"/>
                  </a:lnTo>
                  <a:lnTo>
                    <a:pt x="46951" y="16967"/>
                  </a:lnTo>
                  <a:lnTo>
                    <a:pt x="29095" y="17018"/>
                  </a:lnTo>
                  <a:lnTo>
                    <a:pt x="23634" y="0"/>
                  </a:lnTo>
                  <a:close/>
                </a:path>
              </a:pathLst>
            </a:custGeom>
            <a:solidFill>
              <a:srgbClr val="AC9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>
            <a:extLst>
              <a:ext uri="{FF2B5EF4-FFF2-40B4-BE49-F238E27FC236}">
                <a16:creationId xmlns:a16="http://schemas.microsoft.com/office/drawing/2014/main" id="{05833544-C709-E8FB-990A-714E18818ED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3539" y="586041"/>
            <a:ext cx="1055154" cy="232791"/>
          </a:xfrm>
          <a:prstGeom prst="rect">
            <a:avLst/>
          </a:prstGeom>
        </p:spPr>
      </p:pic>
      <p:sp>
        <p:nvSpPr>
          <p:cNvPr id="37" name="Marcador de número de diapositiva 36">
            <a:extLst>
              <a:ext uri="{FF2B5EF4-FFF2-40B4-BE49-F238E27FC236}">
                <a16:creationId xmlns:a16="http://schemas.microsoft.com/office/drawing/2014/main" id="{F42FBA03-515E-E37D-07C8-52DD33ECA3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s-ES" spc="-25" smtClean="0"/>
              <a:t>10</a:t>
            </a:fld>
            <a:endParaRPr lang="es-ES" spc="-25" dirty="0"/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DD1675E6-F8C4-D76F-EFF9-3AA7C504D865}"/>
              </a:ext>
            </a:extLst>
          </p:cNvPr>
          <p:cNvSpPr txBox="1">
            <a:spLocks/>
          </p:cNvSpPr>
          <p:nvPr/>
        </p:nvSpPr>
        <p:spPr>
          <a:xfrm>
            <a:off x="525386" y="1125684"/>
            <a:ext cx="12060314" cy="907944"/>
          </a:xfrm>
          <a:prstGeom prst="rect">
            <a:avLst/>
          </a:prstGeom>
        </p:spPr>
        <p:txBody>
          <a:bodyPr vert="horz" wrap="square" lIns="0" tIns="228603" rIns="0" bIns="0" rtlCol="0">
            <a:spAutoFit/>
          </a:bodyPr>
          <a:lstStyle>
            <a:lvl1pPr>
              <a:defRPr sz="4000" b="1" i="0">
                <a:solidFill>
                  <a:srgbClr val="40529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065">
              <a:spcBef>
                <a:spcPts val="100"/>
              </a:spcBef>
            </a:pPr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>Estado y planificación de la actuación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C167F8C2-2183-3600-E309-F2C984B17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926009"/>
              </p:ext>
            </p:extLst>
          </p:nvPr>
        </p:nvGraphicFramePr>
        <p:xfrm>
          <a:off x="291305" y="2507794"/>
          <a:ext cx="12853989" cy="4165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3348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3440410" cy="7560309"/>
          </a:xfrm>
          <a:custGeom>
            <a:avLst/>
            <a:gdLst/>
            <a:ahLst/>
            <a:cxnLst/>
            <a:rect l="l" t="t" r="r" b="b"/>
            <a:pathLst>
              <a:path w="13440410" h="7560309">
                <a:moveTo>
                  <a:pt x="13440003" y="0"/>
                </a:moveTo>
                <a:lnTo>
                  <a:pt x="0" y="0"/>
                </a:lnTo>
                <a:lnTo>
                  <a:pt x="0" y="7559992"/>
                </a:lnTo>
                <a:lnTo>
                  <a:pt x="13440003" y="7559992"/>
                </a:lnTo>
                <a:lnTo>
                  <a:pt x="13440003" y="0"/>
                </a:lnTo>
                <a:close/>
              </a:path>
            </a:pathLst>
          </a:custGeom>
          <a:solidFill>
            <a:srgbClr val="1E3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4" y="1337436"/>
            <a:ext cx="652145" cy="749935"/>
          </a:xfrm>
          <a:custGeom>
            <a:avLst/>
            <a:gdLst/>
            <a:ahLst/>
            <a:cxnLst/>
            <a:rect l="l" t="t" r="r" b="b"/>
            <a:pathLst>
              <a:path w="652145" h="749935">
                <a:moveTo>
                  <a:pt x="323158" y="0"/>
                </a:moveTo>
                <a:lnTo>
                  <a:pt x="310451" y="646"/>
                </a:lnTo>
                <a:lnTo>
                  <a:pt x="298340" y="5521"/>
                </a:lnTo>
                <a:lnTo>
                  <a:pt x="0" y="188600"/>
                </a:lnTo>
                <a:lnTo>
                  <a:pt x="0" y="749419"/>
                </a:lnTo>
                <a:lnTo>
                  <a:pt x="633544" y="360689"/>
                </a:lnTo>
                <a:lnTo>
                  <a:pt x="646318" y="348021"/>
                </a:lnTo>
                <a:lnTo>
                  <a:pt x="651935" y="331781"/>
                </a:lnTo>
                <a:lnTo>
                  <a:pt x="650087" y="314698"/>
                </a:lnTo>
                <a:lnTo>
                  <a:pt x="640466" y="299500"/>
                </a:lnTo>
                <a:lnTo>
                  <a:pt x="346118" y="10918"/>
                </a:lnTo>
                <a:lnTo>
                  <a:pt x="335400" y="3463"/>
                </a:lnTo>
                <a:lnTo>
                  <a:pt x="323158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4" y="684345"/>
            <a:ext cx="152400" cy="281305"/>
          </a:xfrm>
          <a:custGeom>
            <a:avLst/>
            <a:gdLst/>
            <a:ahLst/>
            <a:cxnLst/>
            <a:rect l="l" t="t" r="r" b="b"/>
            <a:pathLst>
              <a:path w="152400" h="281305">
                <a:moveTo>
                  <a:pt x="0" y="0"/>
                </a:moveTo>
                <a:lnTo>
                  <a:pt x="0" y="280885"/>
                </a:lnTo>
                <a:lnTo>
                  <a:pt x="133570" y="198929"/>
                </a:lnTo>
                <a:lnTo>
                  <a:pt x="146344" y="186260"/>
                </a:lnTo>
                <a:lnTo>
                  <a:pt x="151962" y="170020"/>
                </a:lnTo>
                <a:lnTo>
                  <a:pt x="150114" y="152937"/>
                </a:lnTo>
                <a:lnTo>
                  <a:pt x="140492" y="1377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0727" y="718977"/>
            <a:ext cx="817880" cy="796290"/>
          </a:xfrm>
          <a:custGeom>
            <a:avLst/>
            <a:gdLst/>
            <a:ahLst/>
            <a:cxnLst/>
            <a:rect l="l" t="t" r="r" b="b"/>
            <a:pathLst>
              <a:path w="817880" h="796290">
                <a:moveTo>
                  <a:pt x="432142" y="0"/>
                </a:moveTo>
                <a:lnTo>
                  <a:pt x="312966" y="291744"/>
                </a:lnTo>
                <a:lnTo>
                  <a:pt x="0" y="266788"/>
                </a:lnTo>
                <a:lnTo>
                  <a:pt x="239547" y="469226"/>
                </a:lnTo>
                <a:lnTo>
                  <a:pt x="121323" y="756869"/>
                </a:lnTo>
                <a:lnTo>
                  <a:pt x="385432" y="593737"/>
                </a:lnTo>
                <a:lnTo>
                  <a:pt x="620991" y="796188"/>
                </a:lnTo>
                <a:lnTo>
                  <a:pt x="549275" y="493598"/>
                </a:lnTo>
                <a:lnTo>
                  <a:pt x="817567" y="331114"/>
                </a:lnTo>
                <a:lnTo>
                  <a:pt x="504583" y="306489"/>
                </a:lnTo>
                <a:lnTo>
                  <a:pt x="432142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2140" y="1712605"/>
            <a:ext cx="654050" cy="637540"/>
          </a:xfrm>
          <a:custGeom>
            <a:avLst/>
            <a:gdLst/>
            <a:ahLst/>
            <a:cxnLst/>
            <a:rect l="l" t="t" r="r" b="b"/>
            <a:pathLst>
              <a:path w="654050" h="637539">
                <a:moveTo>
                  <a:pt x="345719" y="0"/>
                </a:moveTo>
                <a:lnTo>
                  <a:pt x="250380" y="233387"/>
                </a:lnTo>
                <a:lnTo>
                  <a:pt x="0" y="213423"/>
                </a:lnTo>
                <a:lnTo>
                  <a:pt x="191630" y="375373"/>
                </a:lnTo>
                <a:lnTo>
                  <a:pt x="97053" y="605485"/>
                </a:lnTo>
                <a:lnTo>
                  <a:pt x="308343" y="474980"/>
                </a:lnTo>
                <a:lnTo>
                  <a:pt x="496798" y="636943"/>
                </a:lnTo>
                <a:lnTo>
                  <a:pt x="439419" y="394868"/>
                </a:lnTo>
                <a:lnTo>
                  <a:pt x="654050" y="264883"/>
                </a:lnTo>
                <a:lnTo>
                  <a:pt x="403669" y="245186"/>
                </a:lnTo>
                <a:lnTo>
                  <a:pt x="345719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5019" y="2229519"/>
            <a:ext cx="523240" cy="509905"/>
          </a:xfrm>
          <a:custGeom>
            <a:avLst/>
            <a:gdLst/>
            <a:ahLst/>
            <a:cxnLst/>
            <a:rect l="l" t="t" r="r" b="b"/>
            <a:pathLst>
              <a:path w="523240" h="509905">
                <a:moveTo>
                  <a:pt x="276567" y="0"/>
                </a:moveTo>
                <a:lnTo>
                  <a:pt x="200304" y="186715"/>
                </a:lnTo>
                <a:lnTo>
                  <a:pt x="0" y="170738"/>
                </a:lnTo>
                <a:lnTo>
                  <a:pt x="153314" y="300304"/>
                </a:lnTo>
                <a:lnTo>
                  <a:pt x="77647" y="484390"/>
                </a:lnTo>
                <a:lnTo>
                  <a:pt x="246672" y="379983"/>
                </a:lnTo>
                <a:lnTo>
                  <a:pt x="397433" y="509562"/>
                </a:lnTo>
                <a:lnTo>
                  <a:pt x="351536" y="315899"/>
                </a:lnTo>
                <a:lnTo>
                  <a:pt x="523240" y="211912"/>
                </a:lnTo>
                <a:lnTo>
                  <a:pt x="322935" y="196151"/>
                </a:lnTo>
                <a:lnTo>
                  <a:pt x="276567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07369" y="4649736"/>
            <a:ext cx="1833245" cy="2004695"/>
          </a:xfrm>
          <a:custGeom>
            <a:avLst/>
            <a:gdLst/>
            <a:ahLst/>
            <a:cxnLst/>
            <a:rect l="l" t="t" r="r" b="b"/>
            <a:pathLst>
              <a:path w="1833244" h="2004695">
                <a:moveTo>
                  <a:pt x="1832648" y="852385"/>
                </a:moveTo>
                <a:lnTo>
                  <a:pt x="1710905" y="877150"/>
                </a:lnTo>
                <a:lnTo>
                  <a:pt x="1682356" y="890295"/>
                </a:lnTo>
                <a:lnTo>
                  <a:pt x="1663407" y="913612"/>
                </a:lnTo>
                <a:lnTo>
                  <a:pt x="1656219" y="942771"/>
                </a:lnTo>
                <a:lnTo>
                  <a:pt x="1662925" y="973480"/>
                </a:lnTo>
                <a:lnTo>
                  <a:pt x="1773148" y="1204074"/>
                </a:lnTo>
                <a:lnTo>
                  <a:pt x="1779841" y="1234782"/>
                </a:lnTo>
                <a:lnTo>
                  <a:pt x="1772653" y="1263942"/>
                </a:lnTo>
                <a:lnTo>
                  <a:pt x="1753704" y="1287246"/>
                </a:lnTo>
                <a:lnTo>
                  <a:pt x="1725155" y="1300403"/>
                </a:lnTo>
                <a:lnTo>
                  <a:pt x="193802" y="1611820"/>
                </a:lnTo>
                <a:lnTo>
                  <a:pt x="179527" y="1618399"/>
                </a:lnTo>
                <a:lnTo>
                  <a:pt x="170065" y="1630045"/>
                </a:lnTo>
                <a:lnTo>
                  <a:pt x="166458" y="1644624"/>
                </a:lnTo>
                <a:lnTo>
                  <a:pt x="169811" y="1659978"/>
                </a:lnTo>
                <a:lnTo>
                  <a:pt x="325043" y="1984971"/>
                </a:lnTo>
                <a:lnTo>
                  <a:pt x="331597" y="1994306"/>
                </a:lnTo>
                <a:lnTo>
                  <a:pt x="340614" y="2000808"/>
                </a:lnTo>
                <a:lnTo>
                  <a:pt x="351231" y="2004085"/>
                </a:lnTo>
                <a:lnTo>
                  <a:pt x="362635" y="2003717"/>
                </a:lnTo>
                <a:lnTo>
                  <a:pt x="1832648" y="1704695"/>
                </a:lnTo>
                <a:lnTo>
                  <a:pt x="1832648" y="852385"/>
                </a:lnTo>
                <a:close/>
              </a:path>
              <a:path w="1833244" h="2004695">
                <a:moveTo>
                  <a:pt x="1832660" y="0"/>
                </a:moveTo>
                <a:lnTo>
                  <a:pt x="1135773" y="141719"/>
                </a:lnTo>
                <a:lnTo>
                  <a:pt x="1107211" y="154863"/>
                </a:lnTo>
                <a:lnTo>
                  <a:pt x="1088275" y="178168"/>
                </a:lnTo>
                <a:lnTo>
                  <a:pt x="1081087" y="207327"/>
                </a:lnTo>
                <a:lnTo>
                  <a:pt x="1087793" y="238048"/>
                </a:lnTo>
                <a:lnTo>
                  <a:pt x="1198003" y="468630"/>
                </a:lnTo>
                <a:lnTo>
                  <a:pt x="1204709" y="499338"/>
                </a:lnTo>
                <a:lnTo>
                  <a:pt x="1197521" y="528497"/>
                </a:lnTo>
                <a:lnTo>
                  <a:pt x="1178572" y="551802"/>
                </a:lnTo>
                <a:lnTo>
                  <a:pt x="1150023" y="564959"/>
                </a:lnTo>
                <a:lnTo>
                  <a:pt x="27343" y="793280"/>
                </a:lnTo>
                <a:lnTo>
                  <a:pt x="13068" y="799846"/>
                </a:lnTo>
                <a:lnTo>
                  <a:pt x="3594" y="811491"/>
                </a:lnTo>
                <a:lnTo>
                  <a:pt x="0" y="826071"/>
                </a:lnTo>
                <a:lnTo>
                  <a:pt x="3352" y="841425"/>
                </a:lnTo>
                <a:lnTo>
                  <a:pt x="158572" y="1166431"/>
                </a:lnTo>
                <a:lnTo>
                  <a:pt x="165138" y="1175753"/>
                </a:lnTo>
                <a:lnTo>
                  <a:pt x="174155" y="1182268"/>
                </a:lnTo>
                <a:lnTo>
                  <a:pt x="184772" y="1185545"/>
                </a:lnTo>
                <a:lnTo>
                  <a:pt x="196176" y="1185164"/>
                </a:lnTo>
                <a:lnTo>
                  <a:pt x="1437817" y="932586"/>
                </a:lnTo>
                <a:lnTo>
                  <a:pt x="1466354" y="919441"/>
                </a:lnTo>
                <a:lnTo>
                  <a:pt x="1485303" y="896137"/>
                </a:lnTo>
                <a:lnTo>
                  <a:pt x="1492491" y="866990"/>
                </a:lnTo>
                <a:lnTo>
                  <a:pt x="1485811" y="836282"/>
                </a:lnTo>
                <a:lnTo>
                  <a:pt x="1375664" y="605612"/>
                </a:lnTo>
                <a:lnTo>
                  <a:pt x="1368971" y="574903"/>
                </a:lnTo>
                <a:lnTo>
                  <a:pt x="1376172" y="545757"/>
                </a:lnTo>
                <a:lnTo>
                  <a:pt x="1395107" y="522452"/>
                </a:lnTo>
                <a:lnTo>
                  <a:pt x="1423657" y="509308"/>
                </a:lnTo>
                <a:lnTo>
                  <a:pt x="1832660" y="426123"/>
                </a:lnTo>
                <a:lnTo>
                  <a:pt x="1832660" y="0"/>
                </a:lnTo>
                <a:close/>
              </a:path>
            </a:pathLst>
          </a:custGeom>
          <a:solidFill>
            <a:srgbClr val="FFFFFF">
              <a:alpha val="153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40275" y="6780521"/>
            <a:ext cx="1499870" cy="692150"/>
          </a:xfrm>
          <a:custGeom>
            <a:avLst/>
            <a:gdLst/>
            <a:ahLst/>
            <a:cxnLst/>
            <a:rect l="l" t="t" r="r" b="b"/>
            <a:pathLst>
              <a:path w="1499869" h="692150">
                <a:moveTo>
                  <a:pt x="1499753" y="0"/>
                </a:moveTo>
                <a:lnTo>
                  <a:pt x="27335" y="299436"/>
                </a:lnTo>
                <a:lnTo>
                  <a:pt x="13064" y="306012"/>
                </a:lnTo>
                <a:lnTo>
                  <a:pt x="3596" y="317662"/>
                </a:lnTo>
                <a:lnTo>
                  <a:pt x="0" y="332238"/>
                </a:lnTo>
                <a:lnTo>
                  <a:pt x="3345" y="347594"/>
                </a:lnTo>
                <a:lnTo>
                  <a:pt x="158577" y="672587"/>
                </a:lnTo>
                <a:lnTo>
                  <a:pt x="165138" y="681917"/>
                </a:lnTo>
                <a:lnTo>
                  <a:pt x="174149" y="688427"/>
                </a:lnTo>
                <a:lnTo>
                  <a:pt x="184771" y="691704"/>
                </a:lnTo>
                <a:lnTo>
                  <a:pt x="196169" y="691333"/>
                </a:lnTo>
                <a:lnTo>
                  <a:pt x="1499753" y="426178"/>
                </a:lnTo>
                <a:lnTo>
                  <a:pt x="1499753" y="0"/>
                </a:lnTo>
                <a:close/>
              </a:path>
            </a:pathLst>
          </a:custGeom>
          <a:solidFill>
            <a:srgbClr val="FFFFFF">
              <a:alpha val="153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68778" y="5334030"/>
            <a:ext cx="699135" cy="710565"/>
          </a:xfrm>
          <a:custGeom>
            <a:avLst/>
            <a:gdLst/>
            <a:ahLst/>
            <a:cxnLst/>
            <a:rect l="l" t="t" r="r" b="b"/>
            <a:pathLst>
              <a:path w="699134" h="710564">
                <a:moveTo>
                  <a:pt x="300583" y="0"/>
                </a:moveTo>
                <a:lnTo>
                  <a:pt x="268871" y="269849"/>
                </a:lnTo>
                <a:lnTo>
                  <a:pt x="0" y="322910"/>
                </a:lnTo>
                <a:lnTo>
                  <a:pt x="249529" y="436816"/>
                </a:lnTo>
                <a:lnTo>
                  <a:pt x="217246" y="710082"/>
                </a:lnTo>
                <a:lnTo>
                  <a:pt x="402412" y="506285"/>
                </a:lnTo>
                <a:lnTo>
                  <a:pt x="651840" y="620471"/>
                </a:lnTo>
                <a:lnTo>
                  <a:pt x="515810" y="382574"/>
                </a:lnTo>
                <a:lnTo>
                  <a:pt x="698969" y="181863"/>
                </a:lnTo>
                <a:lnTo>
                  <a:pt x="433336" y="236702"/>
                </a:lnTo>
                <a:lnTo>
                  <a:pt x="300583" y="0"/>
                </a:lnTo>
                <a:close/>
              </a:path>
            </a:pathLst>
          </a:custGeom>
          <a:solidFill>
            <a:srgbClr val="DEDC3D">
              <a:alpha val="153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48137" y="4637980"/>
            <a:ext cx="559435" cy="568325"/>
          </a:xfrm>
          <a:custGeom>
            <a:avLst/>
            <a:gdLst/>
            <a:ahLst/>
            <a:cxnLst/>
            <a:rect l="l" t="t" r="r" b="b"/>
            <a:pathLst>
              <a:path w="559434" h="568325">
                <a:moveTo>
                  <a:pt x="240461" y="0"/>
                </a:moveTo>
                <a:lnTo>
                  <a:pt x="215087" y="215874"/>
                </a:lnTo>
                <a:lnTo>
                  <a:pt x="0" y="258330"/>
                </a:lnTo>
                <a:lnTo>
                  <a:pt x="199631" y="349453"/>
                </a:lnTo>
                <a:lnTo>
                  <a:pt x="173799" y="568070"/>
                </a:lnTo>
                <a:lnTo>
                  <a:pt x="321932" y="405028"/>
                </a:lnTo>
                <a:lnTo>
                  <a:pt x="521474" y="496379"/>
                </a:lnTo>
                <a:lnTo>
                  <a:pt x="412648" y="306069"/>
                </a:lnTo>
                <a:lnTo>
                  <a:pt x="559181" y="145491"/>
                </a:lnTo>
                <a:lnTo>
                  <a:pt x="346671" y="189369"/>
                </a:lnTo>
                <a:lnTo>
                  <a:pt x="240461" y="0"/>
                </a:lnTo>
                <a:close/>
              </a:path>
            </a:pathLst>
          </a:custGeom>
          <a:solidFill>
            <a:srgbClr val="DEDC3D">
              <a:alpha val="153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09178" y="4535728"/>
            <a:ext cx="447675" cy="454659"/>
          </a:xfrm>
          <a:custGeom>
            <a:avLst/>
            <a:gdLst/>
            <a:ahLst/>
            <a:cxnLst/>
            <a:rect l="l" t="t" r="r" b="b"/>
            <a:pathLst>
              <a:path w="447675" h="454660">
                <a:moveTo>
                  <a:pt x="192379" y="0"/>
                </a:moveTo>
                <a:lnTo>
                  <a:pt x="172072" y="172694"/>
                </a:lnTo>
                <a:lnTo>
                  <a:pt x="0" y="206654"/>
                </a:lnTo>
                <a:lnTo>
                  <a:pt x="159702" y="279552"/>
                </a:lnTo>
                <a:lnTo>
                  <a:pt x="139039" y="454444"/>
                </a:lnTo>
                <a:lnTo>
                  <a:pt x="257543" y="324015"/>
                </a:lnTo>
                <a:lnTo>
                  <a:pt x="417182" y="397090"/>
                </a:lnTo>
                <a:lnTo>
                  <a:pt x="330123" y="244843"/>
                </a:lnTo>
                <a:lnTo>
                  <a:pt x="447344" y="116382"/>
                </a:lnTo>
                <a:lnTo>
                  <a:pt x="277342" y="151485"/>
                </a:lnTo>
                <a:lnTo>
                  <a:pt x="192379" y="0"/>
                </a:lnTo>
                <a:close/>
              </a:path>
            </a:pathLst>
          </a:custGeom>
          <a:solidFill>
            <a:srgbClr val="DEDC3D">
              <a:alpha val="153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816940" y="3563277"/>
            <a:ext cx="850265" cy="577215"/>
            <a:chOff x="816940" y="3563277"/>
            <a:chExt cx="850265" cy="577215"/>
          </a:xfrm>
        </p:grpSpPr>
        <p:sp>
          <p:nvSpPr>
            <p:cNvPr id="14" name="object 14"/>
            <p:cNvSpPr/>
            <p:nvPr/>
          </p:nvSpPr>
          <p:spPr>
            <a:xfrm>
              <a:off x="816940" y="3563277"/>
              <a:ext cx="850265" cy="577215"/>
            </a:xfrm>
            <a:custGeom>
              <a:avLst/>
              <a:gdLst/>
              <a:ahLst/>
              <a:cxnLst/>
              <a:rect l="l" t="t" r="r" b="b"/>
              <a:pathLst>
                <a:path w="850264" h="577214">
                  <a:moveTo>
                    <a:pt x="849731" y="0"/>
                  </a:moveTo>
                  <a:lnTo>
                    <a:pt x="0" y="0"/>
                  </a:lnTo>
                  <a:lnTo>
                    <a:pt x="0" y="577011"/>
                  </a:lnTo>
                  <a:lnTo>
                    <a:pt x="849731" y="577011"/>
                  </a:lnTo>
                  <a:lnTo>
                    <a:pt x="8497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3285" y="3579101"/>
              <a:ext cx="817244" cy="544830"/>
            </a:xfrm>
            <a:custGeom>
              <a:avLst/>
              <a:gdLst/>
              <a:ahLst/>
              <a:cxnLst/>
              <a:rect l="l" t="t" r="r" b="b"/>
              <a:pathLst>
                <a:path w="817244" h="544829">
                  <a:moveTo>
                    <a:pt x="817054" y="0"/>
                  </a:moveTo>
                  <a:lnTo>
                    <a:pt x="0" y="0"/>
                  </a:lnTo>
                  <a:lnTo>
                    <a:pt x="0" y="544702"/>
                  </a:lnTo>
                  <a:lnTo>
                    <a:pt x="817054" y="544702"/>
                  </a:lnTo>
                  <a:lnTo>
                    <a:pt x="817054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3465" y="3644262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28168" y="0"/>
                  </a:moveTo>
                  <a:lnTo>
                    <a:pt x="21564" y="20612"/>
                  </a:lnTo>
                  <a:lnTo>
                    <a:pt x="0" y="20586"/>
                  </a:lnTo>
                  <a:lnTo>
                    <a:pt x="17500" y="33172"/>
                  </a:lnTo>
                  <a:lnTo>
                    <a:pt x="10934" y="53517"/>
                  </a:lnTo>
                  <a:lnTo>
                    <a:pt x="28168" y="40932"/>
                  </a:lnTo>
                  <a:lnTo>
                    <a:pt x="45415" y="53517"/>
                  </a:lnTo>
                  <a:lnTo>
                    <a:pt x="38849" y="33172"/>
                  </a:lnTo>
                  <a:lnTo>
                    <a:pt x="56362" y="20586"/>
                  </a:lnTo>
                  <a:lnTo>
                    <a:pt x="34785" y="20586"/>
                  </a:lnTo>
                  <a:lnTo>
                    <a:pt x="28168" y="0"/>
                  </a:lnTo>
                  <a:close/>
                </a:path>
              </a:pathLst>
            </a:custGeom>
            <a:solidFill>
              <a:srgbClr val="F6E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956" y="3668207"/>
              <a:ext cx="121639" cy="11896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34996" y="3822736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28193" y="0"/>
                  </a:moveTo>
                  <a:lnTo>
                    <a:pt x="21589" y="20662"/>
                  </a:lnTo>
                  <a:lnTo>
                    <a:pt x="0" y="20624"/>
                  </a:lnTo>
                  <a:lnTo>
                    <a:pt x="17513" y="33210"/>
                  </a:lnTo>
                  <a:lnTo>
                    <a:pt x="10960" y="53555"/>
                  </a:lnTo>
                  <a:lnTo>
                    <a:pt x="28193" y="40970"/>
                  </a:lnTo>
                  <a:lnTo>
                    <a:pt x="45427" y="53555"/>
                  </a:lnTo>
                  <a:lnTo>
                    <a:pt x="38874" y="33210"/>
                  </a:lnTo>
                  <a:lnTo>
                    <a:pt x="56375" y="20624"/>
                  </a:lnTo>
                  <a:lnTo>
                    <a:pt x="34797" y="20624"/>
                  </a:lnTo>
                  <a:lnTo>
                    <a:pt x="28193" y="0"/>
                  </a:lnTo>
                  <a:close/>
                </a:path>
              </a:pathLst>
            </a:custGeom>
            <a:solidFill>
              <a:srgbClr val="F6E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8957" y="3912123"/>
              <a:ext cx="121782" cy="11894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13473" y="4001231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28181" y="0"/>
                  </a:moveTo>
                  <a:lnTo>
                    <a:pt x="21590" y="20637"/>
                  </a:lnTo>
                  <a:lnTo>
                    <a:pt x="0" y="20612"/>
                  </a:lnTo>
                  <a:lnTo>
                    <a:pt x="17500" y="33197"/>
                  </a:lnTo>
                  <a:lnTo>
                    <a:pt x="10947" y="53543"/>
                  </a:lnTo>
                  <a:lnTo>
                    <a:pt x="28194" y="40957"/>
                  </a:lnTo>
                  <a:lnTo>
                    <a:pt x="45415" y="53543"/>
                  </a:lnTo>
                  <a:lnTo>
                    <a:pt x="38862" y="33197"/>
                  </a:lnTo>
                  <a:lnTo>
                    <a:pt x="56375" y="20612"/>
                  </a:lnTo>
                  <a:lnTo>
                    <a:pt x="34785" y="20612"/>
                  </a:lnTo>
                  <a:lnTo>
                    <a:pt x="28181" y="0"/>
                  </a:lnTo>
                  <a:close/>
                </a:path>
              </a:pathLst>
            </a:custGeom>
            <a:solidFill>
              <a:srgbClr val="F6E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2594" y="3912123"/>
              <a:ext cx="121766" cy="11894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91683" y="3822499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28168" y="0"/>
                  </a:moveTo>
                  <a:lnTo>
                    <a:pt x="21577" y="20637"/>
                  </a:lnTo>
                  <a:lnTo>
                    <a:pt x="0" y="20612"/>
                  </a:lnTo>
                  <a:lnTo>
                    <a:pt x="17500" y="33197"/>
                  </a:lnTo>
                  <a:lnTo>
                    <a:pt x="10960" y="53543"/>
                  </a:lnTo>
                  <a:lnTo>
                    <a:pt x="28168" y="40932"/>
                  </a:lnTo>
                  <a:lnTo>
                    <a:pt x="45415" y="53543"/>
                  </a:lnTo>
                  <a:lnTo>
                    <a:pt x="38861" y="33197"/>
                  </a:lnTo>
                  <a:lnTo>
                    <a:pt x="56375" y="20612"/>
                  </a:lnTo>
                  <a:lnTo>
                    <a:pt x="34785" y="20612"/>
                  </a:lnTo>
                  <a:lnTo>
                    <a:pt x="28168" y="0"/>
                  </a:lnTo>
                  <a:close/>
                </a:path>
              </a:pathLst>
            </a:custGeom>
            <a:solidFill>
              <a:srgbClr val="F6E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2838" y="3668227"/>
              <a:ext cx="121513" cy="118681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43702" y="3416576"/>
            <a:ext cx="699731" cy="737870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5191892" y="3698668"/>
            <a:ext cx="869315" cy="217170"/>
            <a:chOff x="5191892" y="3698668"/>
            <a:chExt cx="869315" cy="217170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91892" y="3699804"/>
              <a:ext cx="81064" cy="8694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295252" y="3699802"/>
              <a:ext cx="12700" cy="86995"/>
            </a:xfrm>
            <a:custGeom>
              <a:avLst/>
              <a:gdLst/>
              <a:ahLst/>
              <a:cxnLst/>
              <a:rect l="l" t="t" r="r" b="b"/>
              <a:pathLst>
                <a:path w="12700" h="86995">
                  <a:moveTo>
                    <a:pt x="12509" y="0"/>
                  </a:moveTo>
                  <a:lnTo>
                    <a:pt x="0" y="0"/>
                  </a:lnTo>
                  <a:lnTo>
                    <a:pt x="0" y="86944"/>
                  </a:lnTo>
                  <a:lnTo>
                    <a:pt x="12509" y="86944"/>
                  </a:lnTo>
                  <a:lnTo>
                    <a:pt x="12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0831" y="3699804"/>
              <a:ext cx="80568" cy="869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33555" y="3698668"/>
              <a:ext cx="227933" cy="8921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81238" y="3698668"/>
              <a:ext cx="204942" cy="8921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92257" y="3827269"/>
              <a:ext cx="149410" cy="869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99904" y="3826135"/>
              <a:ext cx="291156" cy="8921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713733" y="3827273"/>
              <a:ext cx="50800" cy="86995"/>
            </a:xfrm>
            <a:custGeom>
              <a:avLst/>
              <a:gdLst/>
              <a:ahLst/>
              <a:cxnLst/>
              <a:rect l="l" t="t" r="r" b="b"/>
              <a:pathLst>
                <a:path w="50800" h="86995">
                  <a:moveTo>
                    <a:pt x="49326" y="0"/>
                  </a:moveTo>
                  <a:lnTo>
                    <a:pt x="0" y="0"/>
                  </a:lnTo>
                  <a:lnTo>
                    <a:pt x="0" y="86944"/>
                  </a:lnTo>
                  <a:lnTo>
                    <a:pt x="50495" y="86944"/>
                  </a:lnTo>
                  <a:lnTo>
                    <a:pt x="50495" y="75730"/>
                  </a:lnTo>
                  <a:lnTo>
                    <a:pt x="12509" y="75730"/>
                  </a:lnTo>
                  <a:lnTo>
                    <a:pt x="12509" y="48691"/>
                  </a:lnTo>
                  <a:lnTo>
                    <a:pt x="48056" y="48691"/>
                  </a:lnTo>
                  <a:lnTo>
                    <a:pt x="48056" y="37617"/>
                  </a:lnTo>
                  <a:lnTo>
                    <a:pt x="12509" y="37617"/>
                  </a:lnTo>
                  <a:lnTo>
                    <a:pt x="12509" y="11112"/>
                  </a:lnTo>
                  <a:lnTo>
                    <a:pt x="49326" y="11112"/>
                  </a:lnTo>
                  <a:lnTo>
                    <a:pt x="49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83983" y="3827273"/>
              <a:ext cx="80568" cy="8694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86710" y="3826767"/>
              <a:ext cx="174378" cy="87452"/>
            </a:xfrm>
            <a:prstGeom prst="rect">
              <a:avLst/>
            </a:prstGeom>
          </p:spPr>
        </p:pic>
      </p:grpSp>
      <p:sp>
        <p:nvSpPr>
          <p:cNvPr id="36" name="object 36"/>
          <p:cNvSpPr/>
          <p:nvPr/>
        </p:nvSpPr>
        <p:spPr>
          <a:xfrm>
            <a:off x="6261163" y="3593338"/>
            <a:ext cx="8890" cy="560705"/>
          </a:xfrm>
          <a:custGeom>
            <a:avLst/>
            <a:gdLst/>
            <a:ahLst/>
            <a:cxnLst/>
            <a:rect l="l" t="t" r="r" b="b"/>
            <a:pathLst>
              <a:path w="8889" h="560704">
                <a:moveTo>
                  <a:pt x="8356" y="0"/>
                </a:moveTo>
                <a:lnTo>
                  <a:pt x="0" y="0"/>
                </a:lnTo>
                <a:lnTo>
                  <a:pt x="0" y="560285"/>
                </a:lnTo>
                <a:lnTo>
                  <a:pt x="8356" y="560285"/>
                </a:lnTo>
                <a:lnTo>
                  <a:pt x="8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443418" y="4013367"/>
            <a:ext cx="74930" cy="128905"/>
          </a:xfrm>
          <a:custGeom>
            <a:avLst/>
            <a:gdLst/>
            <a:ahLst/>
            <a:cxnLst/>
            <a:rect l="l" t="t" r="r" b="b"/>
            <a:pathLst>
              <a:path w="74929" h="128904">
                <a:moveTo>
                  <a:pt x="44210" y="0"/>
                </a:moveTo>
                <a:lnTo>
                  <a:pt x="4746" y="31316"/>
                </a:lnTo>
                <a:lnTo>
                  <a:pt x="0" y="64427"/>
                </a:lnTo>
                <a:lnTo>
                  <a:pt x="3520" y="92379"/>
                </a:lnTo>
                <a:lnTo>
                  <a:pt x="3614" y="93119"/>
                </a:lnTo>
                <a:lnTo>
                  <a:pt x="3682" y="93662"/>
                </a:lnTo>
                <a:lnTo>
                  <a:pt x="13517" y="113536"/>
                </a:lnTo>
                <a:lnTo>
                  <a:pt x="27624" y="124826"/>
                </a:lnTo>
                <a:lnTo>
                  <a:pt x="44134" y="128397"/>
                </a:lnTo>
                <a:lnTo>
                  <a:pt x="52855" y="127640"/>
                </a:lnTo>
                <a:lnTo>
                  <a:pt x="74766" y="116928"/>
                </a:lnTo>
                <a:lnTo>
                  <a:pt x="74747" y="104521"/>
                </a:lnTo>
                <a:lnTo>
                  <a:pt x="47740" y="104521"/>
                </a:lnTo>
                <a:lnTo>
                  <a:pt x="38464" y="102217"/>
                </a:lnTo>
                <a:lnTo>
                  <a:pt x="30625" y="95037"/>
                </a:lnTo>
                <a:lnTo>
                  <a:pt x="25204" y="82575"/>
                </a:lnTo>
                <a:lnTo>
                  <a:pt x="23179" y="64427"/>
                </a:lnTo>
                <a:lnTo>
                  <a:pt x="24345" y="50833"/>
                </a:lnTo>
                <a:lnTo>
                  <a:pt x="28275" y="37884"/>
                </a:lnTo>
                <a:lnTo>
                  <a:pt x="28325" y="37719"/>
                </a:lnTo>
                <a:lnTo>
                  <a:pt x="35844" y="27833"/>
                </a:lnTo>
                <a:lnTo>
                  <a:pt x="47626" y="23926"/>
                </a:lnTo>
                <a:lnTo>
                  <a:pt x="74766" y="23926"/>
                </a:lnTo>
                <a:lnTo>
                  <a:pt x="74766" y="10756"/>
                </a:lnTo>
                <a:lnTo>
                  <a:pt x="74106" y="9804"/>
                </a:lnTo>
                <a:lnTo>
                  <a:pt x="66489" y="5298"/>
                </a:lnTo>
                <a:lnTo>
                  <a:pt x="60089" y="2414"/>
                </a:lnTo>
                <a:lnTo>
                  <a:pt x="52963" y="618"/>
                </a:lnTo>
                <a:lnTo>
                  <a:pt x="44210" y="0"/>
                </a:lnTo>
                <a:close/>
              </a:path>
              <a:path w="74929" h="128904">
                <a:moveTo>
                  <a:pt x="73331" y="91008"/>
                </a:moveTo>
                <a:lnTo>
                  <a:pt x="71604" y="91008"/>
                </a:lnTo>
                <a:lnTo>
                  <a:pt x="68077" y="93119"/>
                </a:lnTo>
                <a:lnTo>
                  <a:pt x="63430" y="97764"/>
                </a:lnTo>
                <a:lnTo>
                  <a:pt x="56904" y="102409"/>
                </a:lnTo>
                <a:lnTo>
                  <a:pt x="47740" y="104521"/>
                </a:lnTo>
                <a:lnTo>
                  <a:pt x="74747" y="104521"/>
                </a:lnTo>
                <a:lnTo>
                  <a:pt x="74728" y="92379"/>
                </a:lnTo>
                <a:lnTo>
                  <a:pt x="73331" y="91008"/>
                </a:lnTo>
                <a:close/>
              </a:path>
              <a:path w="74929" h="128904">
                <a:moveTo>
                  <a:pt x="74766" y="23926"/>
                </a:moveTo>
                <a:lnTo>
                  <a:pt x="58383" y="23926"/>
                </a:lnTo>
                <a:lnTo>
                  <a:pt x="68606" y="36296"/>
                </a:lnTo>
                <a:lnTo>
                  <a:pt x="69902" y="37363"/>
                </a:lnTo>
                <a:lnTo>
                  <a:pt x="70651" y="37884"/>
                </a:lnTo>
                <a:lnTo>
                  <a:pt x="73344" y="37884"/>
                </a:lnTo>
                <a:lnTo>
                  <a:pt x="74766" y="36474"/>
                </a:lnTo>
                <a:lnTo>
                  <a:pt x="74766" y="239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605831" y="4013022"/>
            <a:ext cx="118745" cy="128905"/>
          </a:xfrm>
          <a:custGeom>
            <a:avLst/>
            <a:gdLst/>
            <a:ahLst/>
            <a:cxnLst/>
            <a:rect l="l" t="t" r="r" b="b"/>
            <a:pathLst>
              <a:path w="118745" h="128904">
                <a:moveTo>
                  <a:pt x="61048" y="102819"/>
                </a:moveTo>
                <a:lnTo>
                  <a:pt x="32715" y="67081"/>
                </a:lnTo>
                <a:lnTo>
                  <a:pt x="21678" y="65176"/>
                </a:lnTo>
                <a:lnTo>
                  <a:pt x="21653" y="51206"/>
                </a:lnTo>
                <a:lnTo>
                  <a:pt x="30441" y="50279"/>
                </a:lnTo>
                <a:lnTo>
                  <a:pt x="44945" y="50279"/>
                </a:lnTo>
                <a:lnTo>
                  <a:pt x="51092" y="56616"/>
                </a:lnTo>
                <a:lnTo>
                  <a:pt x="53086" y="57772"/>
                </a:lnTo>
                <a:lnTo>
                  <a:pt x="55105" y="58902"/>
                </a:lnTo>
                <a:lnTo>
                  <a:pt x="58089" y="58191"/>
                </a:lnTo>
                <a:lnTo>
                  <a:pt x="58077" y="50279"/>
                </a:lnTo>
                <a:lnTo>
                  <a:pt x="58051" y="37414"/>
                </a:lnTo>
                <a:lnTo>
                  <a:pt x="57315" y="36525"/>
                </a:lnTo>
                <a:lnTo>
                  <a:pt x="54038" y="34810"/>
                </a:lnTo>
                <a:lnTo>
                  <a:pt x="45148" y="30353"/>
                </a:lnTo>
                <a:lnTo>
                  <a:pt x="33540" y="30353"/>
                </a:lnTo>
                <a:lnTo>
                  <a:pt x="24015" y="31432"/>
                </a:lnTo>
                <a:lnTo>
                  <a:pt x="13055" y="35712"/>
                </a:lnTo>
                <a:lnTo>
                  <a:pt x="4038" y="44907"/>
                </a:lnTo>
                <a:lnTo>
                  <a:pt x="279" y="60680"/>
                </a:lnTo>
                <a:lnTo>
                  <a:pt x="3987" y="77216"/>
                </a:lnTo>
                <a:lnTo>
                  <a:pt x="12598" y="85991"/>
                </a:lnTo>
                <a:lnTo>
                  <a:pt x="22364" y="89598"/>
                </a:lnTo>
                <a:lnTo>
                  <a:pt x="29540" y="90614"/>
                </a:lnTo>
                <a:lnTo>
                  <a:pt x="37338" y="91617"/>
                </a:lnTo>
                <a:lnTo>
                  <a:pt x="39738" y="95415"/>
                </a:lnTo>
                <a:lnTo>
                  <a:pt x="39738" y="106260"/>
                </a:lnTo>
                <a:lnTo>
                  <a:pt x="32359" y="109118"/>
                </a:lnTo>
                <a:lnTo>
                  <a:pt x="11074" y="105956"/>
                </a:lnTo>
                <a:lnTo>
                  <a:pt x="5461" y="98907"/>
                </a:lnTo>
                <a:lnTo>
                  <a:pt x="2654" y="96329"/>
                </a:lnTo>
                <a:lnTo>
                  <a:pt x="0" y="98907"/>
                </a:lnTo>
                <a:lnTo>
                  <a:pt x="0" y="120637"/>
                </a:lnTo>
                <a:lnTo>
                  <a:pt x="27165" y="128739"/>
                </a:lnTo>
                <a:lnTo>
                  <a:pt x="44259" y="125857"/>
                </a:lnTo>
                <a:lnTo>
                  <a:pt x="54584" y="118884"/>
                </a:lnTo>
                <a:lnTo>
                  <a:pt x="59690" y="110363"/>
                </a:lnTo>
                <a:lnTo>
                  <a:pt x="59918" y="109118"/>
                </a:lnTo>
                <a:lnTo>
                  <a:pt x="61048" y="102819"/>
                </a:lnTo>
                <a:close/>
              </a:path>
              <a:path w="118745" h="128904">
                <a:moveTo>
                  <a:pt x="118719" y="33223"/>
                </a:moveTo>
                <a:lnTo>
                  <a:pt x="117297" y="31826"/>
                </a:lnTo>
                <a:lnTo>
                  <a:pt x="99237" y="31826"/>
                </a:lnTo>
                <a:lnTo>
                  <a:pt x="99237" y="1409"/>
                </a:lnTo>
                <a:lnTo>
                  <a:pt x="97790" y="0"/>
                </a:lnTo>
                <a:lnTo>
                  <a:pt x="96062" y="0"/>
                </a:lnTo>
                <a:lnTo>
                  <a:pt x="79489" y="1955"/>
                </a:lnTo>
                <a:lnTo>
                  <a:pt x="78270" y="3225"/>
                </a:lnTo>
                <a:lnTo>
                  <a:pt x="78219" y="31838"/>
                </a:lnTo>
                <a:lnTo>
                  <a:pt x="71018" y="31915"/>
                </a:lnTo>
                <a:lnTo>
                  <a:pt x="69634" y="33286"/>
                </a:lnTo>
                <a:lnTo>
                  <a:pt x="69621" y="48971"/>
                </a:lnTo>
                <a:lnTo>
                  <a:pt x="69621" y="50698"/>
                </a:lnTo>
                <a:lnTo>
                  <a:pt x="71031" y="52120"/>
                </a:lnTo>
                <a:lnTo>
                  <a:pt x="78219" y="52120"/>
                </a:lnTo>
                <a:lnTo>
                  <a:pt x="78219" y="100685"/>
                </a:lnTo>
                <a:lnTo>
                  <a:pt x="80835" y="115836"/>
                </a:lnTo>
                <a:lnTo>
                  <a:pt x="87210" y="124294"/>
                </a:lnTo>
                <a:lnTo>
                  <a:pt x="95123" y="127952"/>
                </a:lnTo>
                <a:lnTo>
                  <a:pt x="102336" y="128752"/>
                </a:lnTo>
                <a:lnTo>
                  <a:pt x="107442" y="128752"/>
                </a:lnTo>
                <a:lnTo>
                  <a:pt x="117741" y="126441"/>
                </a:lnTo>
                <a:lnTo>
                  <a:pt x="118694" y="125234"/>
                </a:lnTo>
                <a:lnTo>
                  <a:pt x="118694" y="108254"/>
                </a:lnTo>
                <a:lnTo>
                  <a:pt x="116840" y="106464"/>
                </a:lnTo>
                <a:lnTo>
                  <a:pt x="108280" y="108788"/>
                </a:lnTo>
                <a:lnTo>
                  <a:pt x="99644" y="105460"/>
                </a:lnTo>
                <a:lnTo>
                  <a:pt x="99250" y="97866"/>
                </a:lnTo>
                <a:lnTo>
                  <a:pt x="99250" y="52120"/>
                </a:lnTo>
                <a:lnTo>
                  <a:pt x="117208" y="52120"/>
                </a:lnTo>
                <a:lnTo>
                  <a:pt x="118579" y="50800"/>
                </a:lnTo>
                <a:lnTo>
                  <a:pt x="118719" y="332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982999" y="4012860"/>
            <a:ext cx="62865" cy="128905"/>
          </a:xfrm>
          <a:custGeom>
            <a:avLst/>
            <a:gdLst/>
            <a:ahLst/>
            <a:cxnLst/>
            <a:rect l="l" t="t" r="r" b="b"/>
            <a:pathLst>
              <a:path w="62865" h="128904">
                <a:moveTo>
                  <a:pt x="20726" y="0"/>
                </a:moveTo>
                <a:lnTo>
                  <a:pt x="3327" y="2006"/>
                </a:lnTo>
                <a:lnTo>
                  <a:pt x="1460" y="2184"/>
                </a:lnTo>
                <a:lnTo>
                  <a:pt x="0" y="3505"/>
                </a:lnTo>
                <a:lnTo>
                  <a:pt x="0" y="127444"/>
                </a:lnTo>
                <a:lnTo>
                  <a:pt x="1346" y="128904"/>
                </a:lnTo>
                <a:lnTo>
                  <a:pt x="60667" y="128904"/>
                </a:lnTo>
                <a:lnTo>
                  <a:pt x="62255" y="127444"/>
                </a:lnTo>
                <a:lnTo>
                  <a:pt x="62255" y="106248"/>
                </a:lnTo>
                <a:lnTo>
                  <a:pt x="61366" y="105054"/>
                </a:lnTo>
                <a:lnTo>
                  <a:pt x="25082" y="105054"/>
                </a:lnTo>
                <a:lnTo>
                  <a:pt x="22301" y="104901"/>
                </a:lnTo>
                <a:lnTo>
                  <a:pt x="22275" y="1752"/>
                </a:lnTo>
                <a:lnTo>
                  <a:pt x="20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152161" y="4014173"/>
            <a:ext cx="90805" cy="127635"/>
          </a:xfrm>
          <a:custGeom>
            <a:avLst/>
            <a:gdLst/>
            <a:ahLst/>
            <a:cxnLst/>
            <a:rect l="l" t="t" r="r" b="b"/>
            <a:pathLst>
              <a:path w="90804" h="127635">
                <a:moveTo>
                  <a:pt x="89496" y="0"/>
                </a:moveTo>
                <a:lnTo>
                  <a:pt x="65608" y="0"/>
                </a:lnTo>
                <a:lnTo>
                  <a:pt x="64477" y="977"/>
                </a:lnTo>
                <a:lnTo>
                  <a:pt x="46761" y="61328"/>
                </a:lnTo>
                <a:lnTo>
                  <a:pt x="46253" y="61810"/>
                </a:lnTo>
                <a:lnTo>
                  <a:pt x="44538" y="61810"/>
                </a:lnTo>
                <a:lnTo>
                  <a:pt x="44030" y="61239"/>
                </a:lnTo>
                <a:lnTo>
                  <a:pt x="26200" y="927"/>
                </a:lnTo>
                <a:lnTo>
                  <a:pt x="25031" y="0"/>
                </a:lnTo>
                <a:lnTo>
                  <a:pt x="1409" y="0"/>
                </a:lnTo>
                <a:lnTo>
                  <a:pt x="25" y="1396"/>
                </a:lnTo>
                <a:lnTo>
                  <a:pt x="0" y="125958"/>
                </a:lnTo>
                <a:lnTo>
                  <a:pt x="1422" y="127596"/>
                </a:lnTo>
                <a:lnTo>
                  <a:pt x="19773" y="127596"/>
                </a:lnTo>
                <a:lnTo>
                  <a:pt x="21094" y="126263"/>
                </a:lnTo>
                <a:lnTo>
                  <a:pt x="21094" y="44589"/>
                </a:lnTo>
                <a:lnTo>
                  <a:pt x="36880" y="97650"/>
                </a:lnTo>
                <a:lnTo>
                  <a:pt x="37566" y="98285"/>
                </a:lnTo>
                <a:lnTo>
                  <a:pt x="52882" y="98285"/>
                </a:lnTo>
                <a:lnTo>
                  <a:pt x="53873" y="97853"/>
                </a:lnTo>
                <a:lnTo>
                  <a:pt x="69684" y="44589"/>
                </a:lnTo>
                <a:lnTo>
                  <a:pt x="69684" y="126212"/>
                </a:lnTo>
                <a:lnTo>
                  <a:pt x="70929" y="127596"/>
                </a:lnTo>
                <a:lnTo>
                  <a:pt x="89344" y="127596"/>
                </a:lnTo>
                <a:lnTo>
                  <a:pt x="90741" y="126187"/>
                </a:lnTo>
                <a:lnTo>
                  <a:pt x="90728" y="2997"/>
                </a:lnTo>
                <a:lnTo>
                  <a:pt x="90728" y="1295"/>
                </a:lnTo>
                <a:lnTo>
                  <a:pt x="894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927874" y="4084506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29">
                <a:moveTo>
                  <a:pt x="30784" y="0"/>
                </a:moveTo>
                <a:lnTo>
                  <a:pt x="1447" y="0"/>
                </a:lnTo>
                <a:lnTo>
                  <a:pt x="0" y="1066"/>
                </a:lnTo>
                <a:lnTo>
                  <a:pt x="50" y="22809"/>
                </a:lnTo>
                <a:lnTo>
                  <a:pt x="1054" y="23952"/>
                </a:lnTo>
                <a:lnTo>
                  <a:pt x="31089" y="23952"/>
                </a:lnTo>
                <a:lnTo>
                  <a:pt x="32182" y="22809"/>
                </a:lnTo>
                <a:lnTo>
                  <a:pt x="32169" y="1447"/>
                </a:lnTo>
                <a:lnTo>
                  <a:pt x="307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737975" y="4012767"/>
            <a:ext cx="90170" cy="130175"/>
          </a:xfrm>
          <a:custGeom>
            <a:avLst/>
            <a:gdLst/>
            <a:ahLst/>
            <a:cxnLst/>
            <a:rect l="l" t="t" r="r" b="b"/>
            <a:pathLst>
              <a:path w="90170" h="130175">
                <a:moveTo>
                  <a:pt x="20942" y="1638"/>
                </a:moveTo>
                <a:lnTo>
                  <a:pt x="19685" y="12"/>
                </a:lnTo>
                <a:lnTo>
                  <a:pt x="17767" y="203"/>
                </a:lnTo>
                <a:lnTo>
                  <a:pt x="3175" y="1866"/>
                </a:lnTo>
                <a:lnTo>
                  <a:pt x="1384" y="2032"/>
                </a:lnTo>
                <a:lnTo>
                  <a:pt x="12" y="3314"/>
                </a:lnTo>
                <a:lnTo>
                  <a:pt x="0" y="19951"/>
                </a:lnTo>
                <a:lnTo>
                  <a:pt x="1384" y="21424"/>
                </a:lnTo>
                <a:lnTo>
                  <a:pt x="17868" y="21424"/>
                </a:lnTo>
                <a:lnTo>
                  <a:pt x="19545" y="21424"/>
                </a:lnTo>
                <a:lnTo>
                  <a:pt x="20840" y="20091"/>
                </a:lnTo>
                <a:lnTo>
                  <a:pt x="20942" y="18453"/>
                </a:lnTo>
                <a:lnTo>
                  <a:pt x="20942" y="1638"/>
                </a:lnTo>
                <a:close/>
              </a:path>
              <a:path w="90170" h="130175">
                <a:moveTo>
                  <a:pt x="21031" y="125793"/>
                </a:moveTo>
                <a:lnTo>
                  <a:pt x="20993" y="33083"/>
                </a:lnTo>
                <a:lnTo>
                  <a:pt x="20078" y="33083"/>
                </a:lnTo>
                <a:lnTo>
                  <a:pt x="20078" y="31813"/>
                </a:lnTo>
                <a:lnTo>
                  <a:pt x="800" y="31813"/>
                </a:lnTo>
                <a:lnTo>
                  <a:pt x="800" y="33083"/>
                </a:lnTo>
                <a:lnTo>
                  <a:pt x="25" y="33083"/>
                </a:lnTo>
                <a:lnTo>
                  <a:pt x="25" y="125793"/>
                </a:lnTo>
                <a:lnTo>
                  <a:pt x="25" y="128333"/>
                </a:lnTo>
                <a:lnTo>
                  <a:pt x="1371" y="128333"/>
                </a:lnTo>
                <a:lnTo>
                  <a:pt x="1371" y="129603"/>
                </a:lnTo>
                <a:lnTo>
                  <a:pt x="19786" y="129603"/>
                </a:lnTo>
                <a:lnTo>
                  <a:pt x="19786" y="128333"/>
                </a:lnTo>
                <a:lnTo>
                  <a:pt x="21031" y="128333"/>
                </a:lnTo>
                <a:lnTo>
                  <a:pt x="21031" y="125793"/>
                </a:lnTo>
                <a:close/>
              </a:path>
              <a:path w="90170" h="130175">
                <a:moveTo>
                  <a:pt x="55384" y="1651"/>
                </a:moveTo>
                <a:lnTo>
                  <a:pt x="54076" y="0"/>
                </a:lnTo>
                <a:lnTo>
                  <a:pt x="35560" y="2108"/>
                </a:lnTo>
                <a:lnTo>
                  <a:pt x="34442" y="3327"/>
                </a:lnTo>
                <a:lnTo>
                  <a:pt x="34442" y="127749"/>
                </a:lnTo>
                <a:lnTo>
                  <a:pt x="35737" y="129006"/>
                </a:lnTo>
                <a:lnTo>
                  <a:pt x="52298" y="129006"/>
                </a:lnTo>
                <a:lnTo>
                  <a:pt x="54254" y="129006"/>
                </a:lnTo>
                <a:lnTo>
                  <a:pt x="55384" y="127622"/>
                </a:lnTo>
                <a:lnTo>
                  <a:pt x="55384" y="1651"/>
                </a:lnTo>
                <a:close/>
              </a:path>
              <a:path w="90170" h="130175">
                <a:moveTo>
                  <a:pt x="89839" y="1651"/>
                </a:moveTo>
                <a:lnTo>
                  <a:pt x="88531" y="0"/>
                </a:lnTo>
                <a:lnTo>
                  <a:pt x="70027" y="2108"/>
                </a:lnTo>
                <a:lnTo>
                  <a:pt x="68897" y="3327"/>
                </a:lnTo>
                <a:lnTo>
                  <a:pt x="68897" y="127749"/>
                </a:lnTo>
                <a:lnTo>
                  <a:pt x="70180" y="129006"/>
                </a:lnTo>
                <a:lnTo>
                  <a:pt x="86766" y="129006"/>
                </a:lnTo>
                <a:lnTo>
                  <a:pt x="88722" y="129006"/>
                </a:lnTo>
                <a:lnTo>
                  <a:pt x="89839" y="127622"/>
                </a:lnTo>
                <a:lnTo>
                  <a:pt x="89839" y="1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529912" y="4044613"/>
            <a:ext cx="64769" cy="97155"/>
          </a:xfrm>
          <a:custGeom>
            <a:avLst/>
            <a:gdLst/>
            <a:ahLst/>
            <a:cxnLst/>
            <a:rect l="l" t="t" r="r" b="b"/>
            <a:pathLst>
              <a:path w="64770" h="97154">
                <a:moveTo>
                  <a:pt x="63014" y="20269"/>
                </a:moveTo>
                <a:lnTo>
                  <a:pt x="34747" y="20269"/>
                </a:lnTo>
                <a:lnTo>
                  <a:pt x="44162" y="22384"/>
                </a:lnTo>
                <a:lnTo>
                  <a:pt x="43789" y="22384"/>
                </a:lnTo>
                <a:lnTo>
                  <a:pt x="43768" y="32042"/>
                </a:lnTo>
                <a:lnTo>
                  <a:pt x="43408" y="34213"/>
                </a:lnTo>
                <a:lnTo>
                  <a:pt x="40944" y="34442"/>
                </a:lnTo>
                <a:lnTo>
                  <a:pt x="27726" y="36031"/>
                </a:lnTo>
                <a:lnTo>
                  <a:pt x="14409" y="40281"/>
                </a:lnTo>
                <a:lnTo>
                  <a:pt x="4124" y="50069"/>
                </a:lnTo>
                <a:lnTo>
                  <a:pt x="123" y="67729"/>
                </a:lnTo>
                <a:lnTo>
                  <a:pt x="0" y="68275"/>
                </a:lnTo>
                <a:lnTo>
                  <a:pt x="2395" y="82138"/>
                </a:lnTo>
                <a:lnTo>
                  <a:pt x="8221" y="91017"/>
                </a:lnTo>
                <a:lnTo>
                  <a:pt x="15435" y="95739"/>
                </a:lnTo>
                <a:lnTo>
                  <a:pt x="21996" y="97129"/>
                </a:lnTo>
                <a:lnTo>
                  <a:pt x="39458" y="97129"/>
                </a:lnTo>
                <a:lnTo>
                  <a:pt x="43141" y="89560"/>
                </a:lnTo>
                <a:lnTo>
                  <a:pt x="64178" y="89560"/>
                </a:lnTo>
                <a:lnTo>
                  <a:pt x="64195" y="77736"/>
                </a:lnTo>
                <a:lnTo>
                  <a:pt x="24777" y="77736"/>
                </a:lnTo>
                <a:lnTo>
                  <a:pt x="21945" y="73177"/>
                </a:lnTo>
                <a:lnTo>
                  <a:pt x="20825" y="68275"/>
                </a:lnTo>
                <a:lnTo>
                  <a:pt x="20701" y="67729"/>
                </a:lnTo>
                <a:lnTo>
                  <a:pt x="20599" y="62382"/>
                </a:lnTo>
                <a:lnTo>
                  <a:pt x="23622" y="57022"/>
                </a:lnTo>
                <a:lnTo>
                  <a:pt x="25222" y="55524"/>
                </a:lnTo>
                <a:lnTo>
                  <a:pt x="33477" y="52704"/>
                </a:lnTo>
                <a:lnTo>
                  <a:pt x="40386" y="51892"/>
                </a:lnTo>
                <a:lnTo>
                  <a:pt x="42164" y="51612"/>
                </a:lnTo>
                <a:lnTo>
                  <a:pt x="64233" y="51612"/>
                </a:lnTo>
                <a:lnTo>
                  <a:pt x="64262" y="32042"/>
                </a:lnTo>
                <a:lnTo>
                  <a:pt x="63928" y="25793"/>
                </a:lnTo>
                <a:lnTo>
                  <a:pt x="63852" y="24371"/>
                </a:lnTo>
                <a:lnTo>
                  <a:pt x="63746" y="22384"/>
                </a:lnTo>
                <a:lnTo>
                  <a:pt x="63014" y="20269"/>
                </a:lnTo>
                <a:close/>
              </a:path>
              <a:path w="64770" h="97154">
                <a:moveTo>
                  <a:pt x="64178" y="89560"/>
                </a:moveTo>
                <a:lnTo>
                  <a:pt x="43141" y="89560"/>
                </a:lnTo>
                <a:lnTo>
                  <a:pt x="43471" y="93471"/>
                </a:lnTo>
                <a:lnTo>
                  <a:pt x="43582" y="94805"/>
                </a:lnTo>
                <a:lnTo>
                  <a:pt x="43688" y="96062"/>
                </a:lnTo>
                <a:lnTo>
                  <a:pt x="48806" y="95580"/>
                </a:lnTo>
                <a:lnTo>
                  <a:pt x="61302" y="94805"/>
                </a:lnTo>
                <a:lnTo>
                  <a:pt x="62839" y="94805"/>
                </a:lnTo>
                <a:lnTo>
                  <a:pt x="64173" y="93471"/>
                </a:lnTo>
                <a:lnTo>
                  <a:pt x="64178" y="89560"/>
                </a:lnTo>
                <a:close/>
              </a:path>
              <a:path w="64770" h="97154">
                <a:moveTo>
                  <a:pt x="64233" y="51612"/>
                </a:moveTo>
                <a:lnTo>
                  <a:pt x="42164" y="51612"/>
                </a:lnTo>
                <a:lnTo>
                  <a:pt x="43878" y="53073"/>
                </a:lnTo>
                <a:lnTo>
                  <a:pt x="43815" y="74345"/>
                </a:lnTo>
                <a:lnTo>
                  <a:pt x="33997" y="76923"/>
                </a:lnTo>
                <a:lnTo>
                  <a:pt x="24777" y="77736"/>
                </a:lnTo>
                <a:lnTo>
                  <a:pt x="64195" y="77736"/>
                </a:lnTo>
                <a:lnTo>
                  <a:pt x="64233" y="51612"/>
                </a:lnTo>
                <a:close/>
              </a:path>
              <a:path w="64770" h="97154">
                <a:moveTo>
                  <a:pt x="31026" y="0"/>
                </a:moveTo>
                <a:lnTo>
                  <a:pt x="20027" y="0"/>
                </a:lnTo>
                <a:lnTo>
                  <a:pt x="10058" y="3187"/>
                </a:lnTo>
                <a:lnTo>
                  <a:pt x="8115" y="3771"/>
                </a:lnTo>
                <a:lnTo>
                  <a:pt x="6654" y="4241"/>
                </a:lnTo>
                <a:lnTo>
                  <a:pt x="5588" y="5079"/>
                </a:lnTo>
                <a:lnTo>
                  <a:pt x="5588" y="24371"/>
                </a:lnTo>
                <a:lnTo>
                  <a:pt x="6985" y="25793"/>
                </a:lnTo>
                <a:lnTo>
                  <a:pt x="11163" y="25793"/>
                </a:lnTo>
                <a:lnTo>
                  <a:pt x="17957" y="20269"/>
                </a:lnTo>
                <a:lnTo>
                  <a:pt x="63014" y="20269"/>
                </a:lnTo>
                <a:lnTo>
                  <a:pt x="60117" y="11887"/>
                </a:lnTo>
                <a:lnTo>
                  <a:pt x="50251" y="3456"/>
                </a:lnTo>
                <a:lnTo>
                  <a:pt x="31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839505" y="4044613"/>
            <a:ext cx="64769" cy="97155"/>
          </a:xfrm>
          <a:custGeom>
            <a:avLst/>
            <a:gdLst/>
            <a:ahLst/>
            <a:cxnLst/>
            <a:rect l="l" t="t" r="r" b="b"/>
            <a:pathLst>
              <a:path w="64770" h="97154">
                <a:moveTo>
                  <a:pt x="63026" y="20269"/>
                </a:moveTo>
                <a:lnTo>
                  <a:pt x="34747" y="20269"/>
                </a:lnTo>
                <a:lnTo>
                  <a:pt x="44175" y="22384"/>
                </a:lnTo>
                <a:lnTo>
                  <a:pt x="43802" y="22384"/>
                </a:lnTo>
                <a:lnTo>
                  <a:pt x="43779" y="32042"/>
                </a:lnTo>
                <a:lnTo>
                  <a:pt x="43395" y="34213"/>
                </a:lnTo>
                <a:lnTo>
                  <a:pt x="40944" y="34442"/>
                </a:lnTo>
                <a:lnTo>
                  <a:pt x="27726" y="36031"/>
                </a:lnTo>
                <a:lnTo>
                  <a:pt x="14409" y="40281"/>
                </a:lnTo>
                <a:lnTo>
                  <a:pt x="4124" y="50069"/>
                </a:lnTo>
                <a:lnTo>
                  <a:pt x="123" y="67729"/>
                </a:lnTo>
                <a:lnTo>
                  <a:pt x="0" y="68275"/>
                </a:lnTo>
                <a:lnTo>
                  <a:pt x="2397" y="82138"/>
                </a:lnTo>
                <a:lnTo>
                  <a:pt x="8224" y="91017"/>
                </a:lnTo>
                <a:lnTo>
                  <a:pt x="15435" y="95739"/>
                </a:lnTo>
                <a:lnTo>
                  <a:pt x="21983" y="97129"/>
                </a:lnTo>
                <a:lnTo>
                  <a:pt x="39458" y="97129"/>
                </a:lnTo>
                <a:lnTo>
                  <a:pt x="43141" y="89560"/>
                </a:lnTo>
                <a:lnTo>
                  <a:pt x="64179" y="89560"/>
                </a:lnTo>
                <a:lnTo>
                  <a:pt x="64199" y="77736"/>
                </a:lnTo>
                <a:lnTo>
                  <a:pt x="24790" y="77736"/>
                </a:lnTo>
                <a:lnTo>
                  <a:pt x="21971" y="73177"/>
                </a:lnTo>
                <a:lnTo>
                  <a:pt x="21323" y="70484"/>
                </a:lnTo>
                <a:lnTo>
                  <a:pt x="20834" y="68275"/>
                </a:lnTo>
                <a:lnTo>
                  <a:pt x="20713" y="67729"/>
                </a:lnTo>
                <a:lnTo>
                  <a:pt x="20612" y="62382"/>
                </a:lnTo>
                <a:lnTo>
                  <a:pt x="23634" y="57022"/>
                </a:lnTo>
                <a:lnTo>
                  <a:pt x="25222" y="55524"/>
                </a:lnTo>
                <a:lnTo>
                  <a:pt x="33477" y="52704"/>
                </a:lnTo>
                <a:lnTo>
                  <a:pt x="40398" y="51892"/>
                </a:lnTo>
                <a:lnTo>
                  <a:pt x="42176" y="51612"/>
                </a:lnTo>
                <a:lnTo>
                  <a:pt x="64242" y="51612"/>
                </a:lnTo>
                <a:lnTo>
                  <a:pt x="64274" y="32042"/>
                </a:lnTo>
                <a:lnTo>
                  <a:pt x="63940" y="25793"/>
                </a:lnTo>
                <a:lnTo>
                  <a:pt x="63864" y="24371"/>
                </a:lnTo>
                <a:lnTo>
                  <a:pt x="63758" y="22384"/>
                </a:lnTo>
                <a:lnTo>
                  <a:pt x="63026" y="20269"/>
                </a:lnTo>
                <a:close/>
              </a:path>
              <a:path w="64770" h="97154">
                <a:moveTo>
                  <a:pt x="64179" y="89560"/>
                </a:moveTo>
                <a:lnTo>
                  <a:pt x="43141" y="89560"/>
                </a:lnTo>
                <a:lnTo>
                  <a:pt x="43478" y="93471"/>
                </a:lnTo>
                <a:lnTo>
                  <a:pt x="43592" y="94805"/>
                </a:lnTo>
                <a:lnTo>
                  <a:pt x="43700" y="96062"/>
                </a:lnTo>
                <a:lnTo>
                  <a:pt x="48818" y="95580"/>
                </a:lnTo>
                <a:lnTo>
                  <a:pt x="61302" y="94805"/>
                </a:lnTo>
                <a:lnTo>
                  <a:pt x="62839" y="94805"/>
                </a:lnTo>
                <a:lnTo>
                  <a:pt x="64173" y="93471"/>
                </a:lnTo>
                <a:lnTo>
                  <a:pt x="64179" y="89560"/>
                </a:lnTo>
                <a:close/>
              </a:path>
              <a:path w="64770" h="97154">
                <a:moveTo>
                  <a:pt x="64242" y="51612"/>
                </a:moveTo>
                <a:lnTo>
                  <a:pt x="42176" y="51612"/>
                </a:lnTo>
                <a:lnTo>
                  <a:pt x="43878" y="53073"/>
                </a:lnTo>
                <a:lnTo>
                  <a:pt x="43815" y="74345"/>
                </a:lnTo>
                <a:lnTo>
                  <a:pt x="33997" y="76923"/>
                </a:lnTo>
                <a:lnTo>
                  <a:pt x="24790" y="77736"/>
                </a:lnTo>
                <a:lnTo>
                  <a:pt x="64199" y="77736"/>
                </a:lnTo>
                <a:lnTo>
                  <a:pt x="64242" y="51612"/>
                </a:lnTo>
                <a:close/>
              </a:path>
              <a:path w="64770" h="97154">
                <a:moveTo>
                  <a:pt x="31000" y="0"/>
                </a:moveTo>
                <a:lnTo>
                  <a:pt x="20040" y="0"/>
                </a:lnTo>
                <a:lnTo>
                  <a:pt x="10071" y="3187"/>
                </a:lnTo>
                <a:lnTo>
                  <a:pt x="8128" y="3771"/>
                </a:lnTo>
                <a:lnTo>
                  <a:pt x="6667" y="4241"/>
                </a:lnTo>
                <a:lnTo>
                  <a:pt x="5600" y="5079"/>
                </a:lnTo>
                <a:lnTo>
                  <a:pt x="5600" y="24371"/>
                </a:lnTo>
                <a:lnTo>
                  <a:pt x="6985" y="25793"/>
                </a:lnTo>
                <a:lnTo>
                  <a:pt x="11163" y="25793"/>
                </a:lnTo>
                <a:lnTo>
                  <a:pt x="17957" y="20269"/>
                </a:lnTo>
                <a:lnTo>
                  <a:pt x="63026" y="20269"/>
                </a:lnTo>
                <a:lnTo>
                  <a:pt x="60124" y="11887"/>
                </a:lnTo>
                <a:lnTo>
                  <a:pt x="50247" y="3456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054468" y="4044613"/>
            <a:ext cx="64769" cy="97155"/>
          </a:xfrm>
          <a:custGeom>
            <a:avLst/>
            <a:gdLst/>
            <a:ahLst/>
            <a:cxnLst/>
            <a:rect l="l" t="t" r="r" b="b"/>
            <a:pathLst>
              <a:path w="64770" h="97154">
                <a:moveTo>
                  <a:pt x="63029" y="20269"/>
                </a:moveTo>
                <a:lnTo>
                  <a:pt x="34759" y="20269"/>
                </a:lnTo>
                <a:lnTo>
                  <a:pt x="44174" y="22384"/>
                </a:lnTo>
                <a:lnTo>
                  <a:pt x="43802" y="22384"/>
                </a:lnTo>
                <a:lnTo>
                  <a:pt x="43780" y="32042"/>
                </a:lnTo>
                <a:lnTo>
                  <a:pt x="43408" y="34213"/>
                </a:lnTo>
                <a:lnTo>
                  <a:pt x="40957" y="34442"/>
                </a:lnTo>
                <a:lnTo>
                  <a:pt x="27737" y="36031"/>
                </a:lnTo>
                <a:lnTo>
                  <a:pt x="14416" y="40281"/>
                </a:lnTo>
                <a:lnTo>
                  <a:pt x="4126" y="50069"/>
                </a:lnTo>
                <a:lnTo>
                  <a:pt x="123" y="67729"/>
                </a:lnTo>
                <a:lnTo>
                  <a:pt x="0" y="68275"/>
                </a:lnTo>
                <a:lnTo>
                  <a:pt x="2399" y="82138"/>
                </a:lnTo>
                <a:lnTo>
                  <a:pt x="8232" y="91017"/>
                </a:lnTo>
                <a:lnTo>
                  <a:pt x="15451" y="95739"/>
                </a:lnTo>
                <a:lnTo>
                  <a:pt x="22009" y="97129"/>
                </a:lnTo>
                <a:lnTo>
                  <a:pt x="39471" y="97129"/>
                </a:lnTo>
                <a:lnTo>
                  <a:pt x="43154" y="89560"/>
                </a:lnTo>
                <a:lnTo>
                  <a:pt x="64191" y="89560"/>
                </a:lnTo>
                <a:lnTo>
                  <a:pt x="64208" y="77736"/>
                </a:lnTo>
                <a:lnTo>
                  <a:pt x="24790" y="77736"/>
                </a:lnTo>
                <a:lnTo>
                  <a:pt x="21970" y="73177"/>
                </a:lnTo>
                <a:lnTo>
                  <a:pt x="21335" y="70484"/>
                </a:lnTo>
                <a:lnTo>
                  <a:pt x="20847" y="68275"/>
                </a:lnTo>
                <a:lnTo>
                  <a:pt x="20726" y="67729"/>
                </a:lnTo>
                <a:lnTo>
                  <a:pt x="20612" y="62382"/>
                </a:lnTo>
                <a:lnTo>
                  <a:pt x="23647" y="57022"/>
                </a:lnTo>
                <a:lnTo>
                  <a:pt x="25234" y="55524"/>
                </a:lnTo>
                <a:lnTo>
                  <a:pt x="33489" y="52704"/>
                </a:lnTo>
                <a:lnTo>
                  <a:pt x="40424" y="51892"/>
                </a:lnTo>
                <a:lnTo>
                  <a:pt x="42189" y="51612"/>
                </a:lnTo>
                <a:lnTo>
                  <a:pt x="64246" y="51612"/>
                </a:lnTo>
                <a:lnTo>
                  <a:pt x="64274" y="32042"/>
                </a:lnTo>
                <a:lnTo>
                  <a:pt x="63942" y="25793"/>
                </a:lnTo>
                <a:lnTo>
                  <a:pt x="63866" y="24371"/>
                </a:lnTo>
                <a:lnTo>
                  <a:pt x="63760" y="22384"/>
                </a:lnTo>
                <a:lnTo>
                  <a:pt x="63029" y="20269"/>
                </a:lnTo>
                <a:close/>
              </a:path>
              <a:path w="64770" h="97154">
                <a:moveTo>
                  <a:pt x="64191" y="89560"/>
                </a:moveTo>
                <a:lnTo>
                  <a:pt x="43154" y="89560"/>
                </a:lnTo>
                <a:lnTo>
                  <a:pt x="43483" y="93471"/>
                </a:lnTo>
                <a:lnTo>
                  <a:pt x="43595" y="94805"/>
                </a:lnTo>
                <a:lnTo>
                  <a:pt x="43700" y="96062"/>
                </a:lnTo>
                <a:lnTo>
                  <a:pt x="48831" y="95580"/>
                </a:lnTo>
                <a:lnTo>
                  <a:pt x="61315" y="94805"/>
                </a:lnTo>
                <a:lnTo>
                  <a:pt x="62838" y="94805"/>
                </a:lnTo>
                <a:lnTo>
                  <a:pt x="64185" y="93471"/>
                </a:lnTo>
                <a:lnTo>
                  <a:pt x="64191" y="89560"/>
                </a:lnTo>
                <a:close/>
              </a:path>
              <a:path w="64770" h="97154">
                <a:moveTo>
                  <a:pt x="64246" y="51612"/>
                </a:moveTo>
                <a:lnTo>
                  <a:pt x="42189" y="51612"/>
                </a:lnTo>
                <a:lnTo>
                  <a:pt x="43891" y="53073"/>
                </a:lnTo>
                <a:lnTo>
                  <a:pt x="43814" y="74345"/>
                </a:lnTo>
                <a:lnTo>
                  <a:pt x="34023" y="76923"/>
                </a:lnTo>
                <a:lnTo>
                  <a:pt x="24790" y="77736"/>
                </a:lnTo>
                <a:lnTo>
                  <a:pt x="64208" y="77736"/>
                </a:lnTo>
                <a:lnTo>
                  <a:pt x="64246" y="51612"/>
                </a:lnTo>
                <a:close/>
              </a:path>
              <a:path w="64770" h="97154">
                <a:moveTo>
                  <a:pt x="31038" y="0"/>
                </a:moveTo>
                <a:lnTo>
                  <a:pt x="20040" y="0"/>
                </a:lnTo>
                <a:lnTo>
                  <a:pt x="10083" y="3187"/>
                </a:lnTo>
                <a:lnTo>
                  <a:pt x="8127" y="3771"/>
                </a:lnTo>
                <a:lnTo>
                  <a:pt x="6654" y="4241"/>
                </a:lnTo>
                <a:lnTo>
                  <a:pt x="5613" y="5079"/>
                </a:lnTo>
                <a:lnTo>
                  <a:pt x="5613" y="24371"/>
                </a:lnTo>
                <a:lnTo>
                  <a:pt x="6984" y="25793"/>
                </a:lnTo>
                <a:lnTo>
                  <a:pt x="11175" y="25793"/>
                </a:lnTo>
                <a:lnTo>
                  <a:pt x="17970" y="20269"/>
                </a:lnTo>
                <a:lnTo>
                  <a:pt x="63029" y="20269"/>
                </a:lnTo>
                <a:lnTo>
                  <a:pt x="60134" y="11887"/>
                </a:lnTo>
                <a:lnTo>
                  <a:pt x="50269" y="3456"/>
                </a:lnTo>
                <a:lnTo>
                  <a:pt x="31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254620" y="4044613"/>
            <a:ext cx="64769" cy="97155"/>
          </a:xfrm>
          <a:custGeom>
            <a:avLst/>
            <a:gdLst/>
            <a:ahLst/>
            <a:cxnLst/>
            <a:rect l="l" t="t" r="r" b="b"/>
            <a:pathLst>
              <a:path w="64770" h="97154">
                <a:moveTo>
                  <a:pt x="63026" y="20269"/>
                </a:moveTo>
                <a:lnTo>
                  <a:pt x="34747" y="20269"/>
                </a:lnTo>
                <a:lnTo>
                  <a:pt x="44149" y="22384"/>
                </a:lnTo>
                <a:lnTo>
                  <a:pt x="43776" y="22384"/>
                </a:lnTo>
                <a:lnTo>
                  <a:pt x="43756" y="32042"/>
                </a:lnTo>
                <a:lnTo>
                  <a:pt x="43408" y="34213"/>
                </a:lnTo>
                <a:lnTo>
                  <a:pt x="40944" y="34442"/>
                </a:lnTo>
                <a:lnTo>
                  <a:pt x="27726" y="36031"/>
                </a:lnTo>
                <a:lnTo>
                  <a:pt x="14409" y="40281"/>
                </a:lnTo>
                <a:lnTo>
                  <a:pt x="4124" y="50069"/>
                </a:lnTo>
                <a:lnTo>
                  <a:pt x="123" y="67729"/>
                </a:lnTo>
                <a:lnTo>
                  <a:pt x="0" y="68275"/>
                </a:lnTo>
                <a:lnTo>
                  <a:pt x="2395" y="82138"/>
                </a:lnTo>
                <a:lnTo>
                  <a:pt x="8221" y="91017"/>
                </a:lnTo>
                <a:lnTo>
                  <a:pt x="15435" y="95739"/>
                </a:lnTo>
                <a:lnTo>
                  <a:pt x="21996" y="97129"/>
                </a:lnTo>
                <a:lnTo>
                  <a:pt x="39458" y="97129"/>
                </a:lnTo>
                <a:lnTo>
                  <a:pt x="43129" y="89560"/>
                </a:lnTo>
                <a:lnTo>
                  <a:pt x="64179" y="89560"/>
                </a:lnTo>
                <a:lnTo>
                  <a:pt x="64199" y="77736"/>
                </a:lnTo>
                <a:lnTo>
                  <a:pt x="24777" y="77736"/>
                </a:lnTo>
                <a:lnTo>
                  <a:pt x="21945" y="73177"/>
                </a:lnTo>
                <a:lnTo>
                  <a:pt x="21310" y="70484"/>
                </a:lnTo>
                <a:lnTo>
                  <a:pt x="20821" y="68275"/>
                </a:lnTo>
                <a:lnTo>
                  <a:pt x="20701" y="67729"/>
                </a:lnTo>
                <a:lnTo>
                  <a:pt x="20599" y="62382"/>
                </a:lnTo>
                <a:lnTo>
                  <a:pt x="22631" y="58813"/>
                </a:lnTo>
                <a:lnTo>
                  <a:pt x="23609" y="57022"/>
                </a:lnTo>
                <a:lnTo>
                  <a:pt x="25209" y="55524"/>
                </a:lnTo>
                <a:lnTo>
                  <a:pt x="33477" y="52704"/>
                </a:lnTo>
                <a:lnTo>
                  <a:pt x="40398" y="51892"/>
                </a:lnTo>
                <a:lnTo>
                  <a:pt x="42176" y="51612"/>
                </a:lnTo>
                <a:lnTo>
                  <a:pt x="64242" y="51612"/>
                </a:lnTo>
                <a:lnTo>
                  <a:pt x="64274" y="32042"/>
                </a:lnTo>
                <a:lnTo>
                  <a:pt x="63940" y="25793"/>
                </a:lnTo>
                <a:lnTo>
                  <a:pt x="63864" y="24371"/>
                </a:lnTo>
                <a:lnTo>
                  <a:pt x="63758" y="22384"/>
                </a:lnTo>
                <a:lnTo>
                  <a:pt x="63026" y="20269"/>
                </a:lnTo>
                <a:close/>
              </a:path>
              <a:path w="64770" h="97154">
                <a:moveTo>
                  <a:pt x="64179" y="89560"/>
                </a:moveTo>
                <a:lnTo>
                  <a:pt x="43129" y="89560"/>
                </a:lnTo>
                <a:lnTo>
                  <a:pt x="43458" y="93471"/>
                </a:lnTo>
                <a:lnTo>
                  <a:pt x="43570" y="94805"/>
                </a:lnTo>
                <a:lnTo>
                  <a:pt x="43675" y="96062"/>
                </a:lnTo>
                <a:lnTo>
                  <a:pt x="48818" y="95580"/>
                </a:lnTo>
                <a:lnTo>
                  <a:pt x="61290" y="94805"/>
                </a:lnTo>
                <a:lnTo>
                  <a:pt x="62839" y="94805"/>
                </a:lnTo>
                <a:lnTo>
                  <a:pt x="64173" y="93471"/>
                </a:lnTo>
                <a:lnTo>
                  <a:pt x="64179" y="89560"/>
                </a:lnTo>
                <a:close/>
              </a:path>
              <a:path w="64770" h="97154">
                <a:moveTo>
                  <a:pt x="64242" y="51612"/>
                </a:moveTo>
                <a:lnTo>
                  <a:pt x="42176" y="51612"/>
                </a:lnTo>
                <a:lnTo>
                  <a:pt x="43878" y="53073"/>
                </a:lnTo>
                <a:lnTo>
                  <a:pt x="43815" y="74345"/>
                </a:lnTo>
                <a:lnTo>
                  <a:pt x="33997" y="76923"/>
                </a:lnTo>
                <a:lnTo>
                  <a:pt x="24777" y="77736"/>
                </a:lnTo>
                <a:lnTo>
                  <a:pt x="64199" y="77736"/>
                </a:lnTo>
                <a:lnTo>
                  <a:pt x="64242" y="51612"/>
                </a:lnTo>
                <a:close/>
              </a:path>
              <a:path w="64770" h="97154">
                <a:moveTo>
                  <a:pt x="31000" y="0"/>
                </a:moveTo>
                <a:lnTo>
                  <a:pt x="20040" y="0"/>
                </a:lnTo>
                <a:lnTo>
                  <a:pt x="10071" y="3187"/>
                </a:lnTo>
                <a:lnTo>
                  <a:pt x="8115" y="3771"/>
                </a:lnTo>
                <a:lnTo>
                  <a:pt x="6654" y="4241"/>
                </a:lnTo>
                <a:lnTo>
                  <a:pt x="5600" y="5079"/>
                </a:lnTo>
                <a:lnTo>
                  <a:pt x="5600" y="24371"/>
                </a:lnTo>
                <a:lnTo>
                  <a:pt x="6985" y="25793"/>
                </a:lnTo>
                <a:lnTo>
                  <a:pt x="11163" y="25793"/>
                </a:lnTo>
                <a:lnTo>
                  <a:pt x="17957" y="20269"/>
                </a:lnTo>
                <a:lnTo>
                  <a:pt x="63026" y="20269"/>
                </a:lnTo>
                <a:lnTo>
                  <a:pt x="60124" y="11887"/>
                </a:lnTo>
                <a:lnTo>
                  <a:pt x="50247" y="3456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481535" y="4013682"/>
            <a:ext cx="141605" cy="128270"/>
          </a:xfrm>
          <a:custGeom>
            <a:avLst/>
            <a:gdLst/>
            <a:ahLst/>
            <a:cxnLst/>
            <a:rect l="l" t="t" r="r" b="b"/>
            <a:pathLst>
              <a:path w="141604" h="128270">
                <a:moveTo>
                  <a:pt x="65582" y="57772"/>
                </a:moveTo>
                <a:lnTo>
                  <a:pt x="42138" y="29819"/>
                </a:lnTo>
                <a:lnTo>
                  <a:pt x="32473" y="29819"/>
                </a:lnTo>
                <a:lnTo>
                  <a:pt x="25793" y="34036"/>
                </a:lnTo>
                <a:lnTo>
                  <a:pt x="21031" y="42430"/>
                </a:lnTo>
                <a:lnTo>
                  <a:pt x="20916" y="1790"/>
                </a:lnTo>
                <a:lnTo>
                  <a:pt x="21043" y="1790"/>
                </a:lnTo>
                <a:lnTo>
                  <a:pt x="19011" y="0"/>
                </a:lnTo>
                <a:lnTo>
                  <a:pt x="18034" y="152"/>
                </a:lnTo>
                <a:lnTo>
                  <a:pt x="16814" y="152"/>
                </a:lnTo>
                <a:lnTo>
                  <a:pt x="2857" y="1790"/>
                </a:lnTo>
                <a:lnTo>
                  <a:pt x="1866" y="1790"/>
                </a:lnTo>
                <a:lnTo>
                  <a:pt x="0" y="3670"/>
                </a:lnTo>
                <a:lnTo>
                  <a:pt x="76" y="126288"/>
                </a:lnTo>
                <a:lnTo>
                  <a:pt x="1905" y="128092"/>
                </a:lnTo>
                <a:lnTo>
                  <a:pt x="19265" y="128092"/>
                </a:lnTo>
                <a:lnTo>
                  <a:pt x="20104" y="127292"/>
                </a:lnTo>
                <a:lnTo>
                  <a:pt x="20967" y="126580"/>
                </a:lnTo>
                <a:lnTo>
                  <a:pt x="21031" y="61290"/>
                </a:lnTo>
                <a:lnTo>
                  <a:pt x="25158" y="55981"/>
                </a:lnTo>
                <a:lnTo>
                  <a:pt x="41236" y="55981"/>
                </a:lnTo>
                <a:lnTo>
                  <a:pt x="44437" y="59829"/>
                </a:lnTo>
                <a:lnTo>
                  <a:pt x="44437" y="126288"/>
                </a:lnTo>
                <a:lnTo>
                  <a:pt x="46126" y="128092"/>
                </a:lnTo>
                <a:lnTo>
                  <a:pt x="63563" y="128092"/>
                </a:lnTo>
                <a:lnTo>
                  <a:pt x="65570" y="126580"/>
                </a:lnTo>
                <a:lnTo>
                  <a:pt x="65582" y="57772"/>
                </a:lnTo>
                <a:close/>
              </a:path>
              <a:path w="141604" h="128270">
                <a:moveTo>
                  <a:pt x="141503" y="62979"/>
                </a:moveTo>
                <a:lnTo>
                  <a:pt x="141173" y="56730"/>
                </a:lnTo>
                <a:lnTo>
                  <a:pt x="141097" y="55308"/>
                </a:lnTo>
                <a:lnTo>
                  <a:pt x="140995" y="53327"/>
                </a:lnTo>
                <a:lnTo>
                  <a:pt x="140258" y="51206"/>
                </a:lnTo>
                <a:lnTo>
                  <a:pt x="137363" y="42824"/>
                </a:lnTo>
                <a:lnTo>
                  <a:pt x="127495" y="34391"/>
                </a:lnTo>
                <a:lnTo>
                  <a:pt x="108242" y="30937"/>
                </a:lnTo>
                <a:lnTo>
                  <a:pt x="97269" y="30937"/>
                </a:lnTo>
                <a:lnTo>
                  <a:pt x="87325" y="34124"/>
                </a:lnTo>
                <a:lnTo>
                  <a:pt x="85369" y="34709"/>
                </a:lnTo>
                <a:lnTo>
                  <a:pt x="83896" y="35179"/>
                </a:lnTo>
                <a:lnTo>
                  <a:pt x="82842" y="36017"/>
                </a:lnTo>
                <a:lnTo>
                  <a:pt x="82842" y="55308"/>
                </a:lnTo>
                <a:lnTo>
                  <a:pt x="84226" y="56730"/>
                </a:lnTo>
                <a:lnTo>
                  <a:pt x="88417" y="56730"/>
                </a:lnTo>
                <a:lnTo>
                  <a:pt x="95211" y="51206"/>
                </a:lnTo>
                <a:lnTo>
                  <a:pt x="112001" y="51206"/>
                </a:lnTo>
                <a:lnTo>
                  <a:pt x="121412" y="53327"/>
                </a:lnTo>
                <a:lnTo>
                  <a:pt x="121119" y="53327"/>
                </a:lnTo>
                <a:lnTo>
                  <a:pt x="121119" y="84010"/>
                </a:lnTo>
                <a:lnTo>
                  <a:pt x="121056" y="105283"/>
                </a:lnTo>
                <a:lnTo>
                  <a:pt x="111239" y="107861"/>
                </a:lnTo>
                <a:lnTo>
                  <a:pt x="102031" y="108673"/>
                </a:lnTo>
                <a:lnTo>
                  <a:pt x="99187" y="104114"/>
                </a:lnTo>
                <a:lnTo>
                  <a:pt x="98552" y="101422"/>
                </a:lnTo>
                <a:lnTo>
                  <a:pt x="98082" y="99212"/>
                </a:lnTo>
                <a:lnTo>
                  <a:pt x="97955" y="98666"/>
                </a:lnTo>
                <a:lnTo>
                  <a:pt x="117640" y="82829"/>
                </a:lnTo>
                <a:lnTo>
                  <a:pt x="119418" y="82550"/>
                </a:lnTo>
                <a:lnTo>
                  <a:pt x="121119" y="84010"/>
                </a:lnTo>
                <a:lnTo>
                  <a:pt x="121119" y="53327"/>
                </a:lnTo>
                <a:lnTo>
                  <a:pt x="121018" y="62979"/>
                </a:lnTo>
                <a:lnTo>
                  <a:pt x="120650" y="65151"/>
                </a:lnTo>
                <a:lnTo>
                  <a:pt x="81381" y="81000"/>
                </a:lnTo>
                <a:lnTo>
                  <a:pt x="77381" y="98666"/>
                </a:lnTo>
                <a:lnTo>
                  <a:pt x="77254" y="99212"/>
                </a:lnTo>
                <a:lnTo>
                  <a:pt x="79654" y="113080"/>
                </a:lnTo>
                <a:lnTo>
                  <a:pt x="85483" y="121958"/>
                </a:lnTo>
                <a:lnTo>
                  <a:pt x="92684" y="126682"/>
                </a:lnTo>
                <a:lnTo>
                  <a:pt x="99237" y="128066"/>
                </a:lnTo>
                <a:lnTo>
                  <a:pt x="116713" y="128066"/>
                </a:lnTo>
                <a:lnTo>
                  <a:pt x="120396" y="120497"/>
                </a:lnTo>
                <a:lnTo>
                  <a:pt x="120713" y="124409"/>
                </a:lnTo>
                <a:lnTo>
                  <a:pt x="120827" y="125742"/>
                </a:lnTo>
                <a:lnTo>
                  <a:pt x="120929" y="127000"/>
                </a:lnTo>
                <a:lnTo>
                  <a:pt x="126060" y="126517"/>
                </a:lnTo>
                <a:lnTo>
                  <a:pt x="138544" y="125742"/>
                </a:lnTo>
                <a:lnTo>
                  <a:pt x="140081" y="125742"/>
                </a:lnTo>
                <a:lnTo>
                  <a:pt x="141414" y="124409"/>
                </a:lnTo>
                <a:lnTo>
                  <a:pt x="141427" y="120497"/>
                </a:lnTo>
                <a:lnTo>
                  <a:pt x="141439" y="108673"/>
                </a:lnTo>
                <a:lnTo>
                  <a:pt x="141478" y="82550"/>
                </a:lnTo>
                <a:lnTo>
                  <a:pt x="141503" y="62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332094" y="4043273"/>
            <a:ext cx="138430" cy="99060"/>
          </a:xfrm>
          <a:custGeom>
            <a:avLst/>
            <a:gdLst/>
            <a:ahLst/>
            <a:cxnLst/>
            <a:rect l="l" t="t" r="r" b="b"/>
            <a:pathLst>
              <a:path w="138429" h="99060">
                <a:moveTo>
                  <a:pt x="65620" y="28181"/>
                </a:moveTo>
                <a:lnTo>
                  <a:pt x="65417" y="26390"/>
                </a:lnTo>
                <a:lnTo>
                  <a:pt x="64173" y="15646"/>
                </a:lnTo>
                <a:lnTo>
                  <a:pt x="62750" y="12839"/>
                </a:lnTo>
                <a:lnTo>
                  <a:pt x="59791" y="6946"/>
                </a:lnTo>
                <a:lnTo>
                  <a:pt x="52451" y="1879"/>
                </a:lnTo>
                <a:lnTo>
                  <a:pt x="42151" y="228"/>
                </a:lnTo>
                <a:lnTo>
                  <a:pt x="32486" y="228"/>
                </a:lnTo>
                <a:lnTo>
                  <a:pt x="25806" y="4445"/>
                </a:lnTo>
                <a:lnTo>
                  <a:pt x="21056" y="12839"/>
                </a:lnTo>
                <a:lnTo>
                  <a:pt x="20955" y="1879"/>
                </a:lnTo>
                <a:lnTo>
                  <a:pt x="21158" y="1879"/>
                </a:lnTo>
                <a:lnTo>
                  <a:pt x="19024" y="0"/>
                </a:lnTo>
                <a:lnTo>
                  <a:pt x="17564" y="228"/>
                </a:lnTo>
                <a:lnTo>
                  <a:pt x="16205" y="228"/>
                </a:lnTo>
                <a:lnTo>
                  <a:pt x="2286" y="1879"/>
                </a:lnTo>
                <a:lnTo>
                  <a:pt x="1816" y="1879"/>
                </a:lnTo>
                <a:lnTo>
                  <a:pt x="0" y="3683"/>
                </a:lnTo>
                <a:lnTo>
                  <a:pt x="101" y="96697"/>
                </a:lnTo>
                <a:lnTo>
                  <a:pt x="1917" y="98501"/>
                </a:lnTo>
                <a:lnTo>
                  <a:pt x="19291" y="98501"/>
                </a:lnTo>
                <a:lnTo>
                  <a:pt x="20116" y="97701"/>
                </a:lnTo>
                <a:lnTo>
                  <a:pt x="20980" y="96989"/>
                </a:lnTo>
                <a:lnTo>
                  <a:pt x="21043" y="31699"/>
                </a:lnTo>
                <a:lnTo>
                  <a:pt x="25171" y="26390"/>
                </a:lnTo>
                <a:lnTo>
                  <a:pt x="41262" y="26390"/>
                </a:lnTo>
                <a:lnTo>
                  <a:pt x="44450" y="30238"/>
                </a:lnTo>
                <a:lnTo>
                  <a:pt x="44450" y="96697"/>
                </a:lnTo>
                <a:lnTo>
                  <a:pt x="46126" y="98501"/>
                </a:lnTo>
                <a:lnTo>
                  <a:pt x="63588" y="98501"/>
                </a:lnTo>
                <a:lnTo>
                  <a:pt x="65608" y="96989"/>
                </a:lnTo>
                <a:lnTo>
                  <a:pt x="65620" y="28181"/>
                </a:lnTo>
                <a:close/>
              </a:path>
              <a:path w="138429" h="99060">
                <a:moveTo>
                  <a:pt x="137909" y="5575"/>
                </a:moveTo>
                <a:lnTo>
                  <a:pt x="128130" y="889"/>
                </a:lnTo>
                <a:lnTo>
                  <a:pt x="115227" y="889"/>
                </a:lnTo>
                <a:lnTo>
                  <a:pt x="104317" y="2616"/>
                </a:lnTo>
                <a:lnTo>
                  <a:pt x="91859" y="9588"/>
                </a:lnTo>
                <a:lnTo>
                  <a:pt x="81610" y="24523"/>
                </a:lnTo>
                <a:lnTo>
                  <a:pt x="77355" y="50101"/>
                </a:lnTo>
                <a:lnTo>
                  <a:pt x="81978" y="76123"/>
                </a:lnTo>
                <a:lnTo>
                  <a:pt x="92900" y="90703"/>
                </a:lnTo>
                <a:lnTo>
                  <a:pt x="105676" y="97091"/>
                </a:lnTo>
                <a:lnTo>
                  <a:pt x="115874" y="98501"/>
                </a:lnTo>
                <a:lnTo>
                  <a:pt x="128104" y="98501"/>
                </a:lnTo>
                <a:lnTo>
                  <a:pt x="136182" y="92392"/>
                </a:lnTo>
                <a:lnTo>
                  <a:pt x="137515" y="91440"/>
                </a:lnTo>
                <a:lnTo>
                  <a:pt x="137909" y="90322"/>
                </a:lnTo>
                <a:lnTo>
                  <a:pt x="137909" y="77279"/>
                </a:lnTo>
                <a:lnTo>
                  <a:pt x="137896" y="67538"/>
                </a:lnTo>
                <a:lnTo>
                  <a:pt x="134429" y="67538"/>
                </a:lnTo>
                <a:lnTo>
                  <a:pt x="130035" y="72644"/>
                </a:lnTo>
                <a:lnTo>
                  <a:pt x="126987" y="77279"/>
                </a:lnTo>
                <a:lnTo>
                  <a:pt x="116484" y="77279"/>
                </a:lnTo>
                <a:lnTo>
                  <a:pt x="111379" y="76479"/>
                </a:lnTo>
                <a:lnTo>
                  <a:pt x="105613" y="72872"/>
                </a:lnTo>
                <a:lnTo>
                  <a:pt x="100876" y="64681"/>
                </a:lnTo>
                <a:lnTo>
                  <a:pt x="98920" y="50101"/>
                </a:lnTo>
                <a:lnTo>
                  <a:pt x="100838" y="35242"/>
                </a:lnTo>
                <a:lnTo>
                  <a:pt x="105460" y="26771"/>
                </a:lnTo>
                <a:lnTo>
                  <a:pt x="111125" y="22974"/>
                </a:lnTo>
                <a:lnTo>
                  <a:pt x="116141" y="22085"/>
                </a:lnTo>
                <a:lnTo>
                  <a:pt x="125933" y="22085"/>
                </a:lnTo>
                <a:lnTo>
                  <a:pt x="131013" y="28486"/>
                </a:lnTo>
                <a:lnTo>
                  <a:pt x="134137" y="32893"/>
                </a:lnTo>
                <a:lnTo>
                  <a:pt x="137909" y="31508"/>
                </a:lnTo>
                <a:lnTo>
                  <a:pt x="137909" y="22085"/>
                </a:lnTo>
                <a:lnTo>
                  <a:pt x="137909" y="5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886915" y="3596596"/>
            <a:ext cx="292735" cy="352425"/>
          </a:xfrm>
          <a:custGeom>
            <a:avLst/>
            <a:gdLst/>
            <a:ahLst/>
            <a:cxnLst/>
            <a:rect l="l" t="t" r="r" b="b"/>
            <a:pathLst>
              <a:path w="292734" h="352425">
                <a:moveTo>
                  <a:pt x="267271" y="0"/>
                </a:moveTo>
                <a:lnTo>
                  <a:pt x="25336" y="0"/>
                </a:lnTo>
                <a:lnTo>
                  <a:pt x="15478" y="1949"/>
                </a:lnTo>
                <a:lnTo>
                  <a:pt x="7424" y="7254"/>
                </a:lnTo>
                <a:lnTo>
                  <a:pt x="1992" y="15098"/>
                </a:lnTo>
                <a:lnTo>
                  <a:pt x="0" y="24726"/>
                </a:lnTo>
                <a:lnTo>
                  <a:pt x="0" y="262534"/>
                </a:lnTo>
                <a:lnTo>
                  <a:pt x="12150" y="303477"/>
                </a:lnTo>
                <a:lnTo>
                  <a:pt x="47599" y="333133"/>
                </a:lnTo>
                <a:lnTo>
                  <a:pt x="91357" y="347271"/>
                </a:lnTo>
                <a:lnTo>
                  <a:pt x="146316" y="352094"/>
                </a:lnTo>
                <a:lnTo>
                  <a:pt x="175056" y="350878"/>
                </a:lnTo>
                <a:lnTo>
                  <a:pt x="201329" y="347271"/>
                </a:lnTo>
                <a:lnTo>
                  <a:pt x="224797" y="341336"/>
                </a:lnTo>
                <a:lnTo>
                  <a:pt x="244273" y="333476"/>
                </a:lnTo>
                <a:lnTo>
                  <a:pt x="148767" y="333476"/>
                </a:lnTo>
                <a:lnTo>
                  <a:pt x="149482" y="319843"/>
                </a:lnTo>
                <a:lnTo>
                  <a:pt x="149504" y="213982"/>
                </a:lnTo>
                <a:lnTo>
                  <a:pt x="34847" y="213982"/>
                </a:lnTo>
                <a:lnTo>
                  <a:pt x="31646" y="213690"/>
                </a:lnTo>
                <a:lnTo>
                  <a:pt x="31136" y="213690"/>
                </a:lnTo>
                <a:lnTo>
                  <a:pt x="28419" y="210743"/>
                </a:lnTo>
                <a:lnTo>
                  <a:pt x="28384" y="205930"/>
                </a:lnTo>
                <a:lnTo>
                  <a:pt x="34569" y="139052"/>
                </a:lnTo>
                <a:lnTo>
                  <a:pt x="34518" y="119481"/>
                </a:lnTo>
                <a:lnTo>
                  <a:pt x="64617" y="119481"/>
                </a:lnTo>
                <a:lnTo>
                  <a:pt x="64617" y="100355"/>
                </a:lnTo>
                <a:lnTo>
                  <a:pt x="149504" y="100355"/>
                </a:lnTo>
                <a:lnTo>
                  <a:pt x="149504" y="24726"/>
                </a:lnTo>
                <a:lnTo>
                  <a:pt x="154901" y="18465"/>
                </a:lnTo>
                <a:lnTo>
                  <a:pt x="291338" y="18465"/>
                </a:lnTo>
                <a:lnTo>
                  <a:pt x="290635" y="15098"/>
                </a:lnTo>
                <a:lnTo>
                  <a:pt x="285191" y="7254"/>
                </a:lnTo>
                <a:lnTo>
                  <a:pt x="277127" y="1949"/>
                </a:lnTo>
                <a:lnTo>
                  <a:pt x="267271" y="0"/>
                </a:lnTo>
                <a:close/>
              </a:path>
              <a:path w="292734" h="352425">
                <a:moveTo>
                  <a:pt x="291338" y="18465"/>
                </a:moveTo>
                <a:lnTo>
                  <a:pt x="268185" y="18465"/>
                </a:lnTo>
                <a:lnTo>
                  <a:pt x="273469" y="23799"/>
                </a:lnTo>
                <a:lnTo>
                  <a:pt x="274231" y="30645"/>
                </a:lnTo>
                <a:lnTo>
                  <a:pt x="274231" y="254152"/>
                </a:lnTo>
                <a:lnTo>
                  <a:pt x="256582" y="299036"/>
                </a:lnTo>
                <a:lnTo>
                  <a:pt x="217741" y="322559"/>
                </a:lnTo>
                <a:lnTo>
                  <a:pt x="178862" y="331592"/>
                </a:lnTo>
                <a:lnTo>
                  <a:pt x="161099" y="333006"/>
                </a:lnTo>
                <a:lnTo>
                  <a:pt x="148767" y="333476"/>
                </a:lnTo>
                <a:lnTo>
                  <a:pt x="244273" y="333476"/>
                </a:lnTo>
                <a:lnTo>
                  <a:pt x="280550" y="303477"/>
                </a:lnTo>
                <a:lnTo>
                  <a:pt x="292633" y="262534"/>
                </a:lnTo>
                <a:lnTo>
                  <a:pt x="292633" y="24726"/>
                </a:lnTo>
                <a:lnTo>
                  <a:pt x="291338" y="18465"/>
                </a:lnTo>
                <a:close/>
              </a:path>
              <a:path w="292734" h="352425">
                <a:moveTo>
                  <a:pt x="81165" y="177114"/>
                </a:moveTo>
                <a:lnTo>
                  <a:pt x="67221" y="177114"/>
                </a:lnTo>
                <a:lnTo>
                  <a:pt x="61569" y="182791"/>
                </a:lnTo>
                <a:lnTo>
                  <a:pt x="61569" y="213982"/>
                </a:lnTo>
                <a:lnTo>
                  <a:pt x="86804" y="213982"/>
                </a:lnTo>
                <a:lnTo>
                  <a:pt x="86804" y="182791"/>
                </a:lnTo>
                <a:lnTo>
                  <a:pt x="81165" y="177114"/>
                </a:lnTo>
                <a:close/>
              </a:path>
              <a:path w="292734" h="352425">
                <a:moveTo>
                  <a:pt x="149504" y="119481"/>
                </a:moveTo>
                <a:lnTo>
                  <a:pt x="113779" y="119481"/>
                </a:lnTo>
                <a:lnTo>
                  <a:pt x="113808" y="139052"/>
                </a:lnTo>
                <a:lnTo>
                  <a:pt x="120040" y="205930"/>
                </a:lnTo>
                <a:lnTo>
                  <a:pt x="120040" y="210743"/>
                </a:lnTo>
                <a:lnTo>
                  <a:pt x="117271" y="213690"/>
                </a:lnTo>
                <a:lnTo>
                  <a:pt x="113446" y="213982"/>
                </a:lnTo>
                <a:lnTo>
                  <a:pt x="149504" y="213982"/>
                </a:lnTo>
                <a:lnTo>
                  <a:pt x="149504" y="119481"/>
                </a:lnTo>
                <a:close/>
              </a:path>
              <a:path w="292734" h="352425">
                <a:moveTo>
                  <a:pt x="64617" y="119481"/>
                </a:moveTo>
                <a:lnTo>
                  <a:pt x="53695" y="119481"/>
                </a:lnTo>
                <a:lnTo>
                  <a:pt x="53695" y="138557"/>
                </a:lnTo>
                <a:lnTo>
                  <a:pt x="64617" y="138557"/>
                </a:lnTo>
                <a:lnTo>
                  <a:pt x="64617" y="119481"/>
                </a:lnTo>
                <a:close/>
              </a:path>
              <a:path w="292734" h="352425">
                <a:moveTo>
                  <a:pt x="149504" y="100355"/>
                </a:moveTo>
                <a:lnTo>
                  <a:pt x="83858" y="100355"/>
                </a:lnTo>
                <a:lnTo>
                  <a:pt x="83858" y="138557"/>
                </a:lnTo>
                <a:lnTo>
                  <a:pt x="94589" y="138557"/>
                </a:lnTo>
                <a:lnTo>
                  <a:pt x="94589" y="119481"/>
                </a:lnTo>
                <a:lnTo>
                  <a:pt x="149504" y="119481"/>
                </a:lnTo>
                <a:lnTo>
                  <a:pt x="149504" y="100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902110" y="3405568"/>
            <a:ext cx="262890" cy="172720"/>
          </a:xfrm>
          <a:custGeom>
            <a:avLst/>
            <a:gdLst/>
            <a:ahLst/>
            <a:cxnLst/>
            <a:rect l="l" t="t" r="r" b="b"/>
            <a:pathLst>
              <a:path w="262890" h="172720">
                <a:moveTo>
                  <a:pt x="37884" y="151942"/>
                </a:moveTo>
                <a:lnTo>
                  <a:pt x="31953" y="146011"/>
                </a:lnTo>
                <a:lnTo>
                  <a:pt x="17348" y="146011"/>
                </a:lnTo>
                <a:lnTo>
                  <a:pt x="11430" y="151942"/>
                </a:lnTo>
                <a:lnTo>
                  <a:pt x="11430" y="159283"/>
                </a:lnTo>
                <a:lnTo>
                  <a:pt x="11430" y="166662"/>
                </a:lnTo>
                <a:lnTo>
                  <a:pt x="17348" y="172542"/>
                </a:lnTo>
                <a:lnTo>
                  <a:pt x="31953" y="172542"/>
                </a:lnTo>
                <a:lnTo>
                  <a:pt x="37884" y="166662"/>
                </a:lnTo>
                <a:lnTo>
                  <a:pt x="37884" y="151942"/>
                </a:lnTo>
                <a:close/>
              </a:path>
              <a:path w="262890" h="172720">
                <a:moveTo>
                  <a:pt x="91465" y="151942"/>
                </a:moveTo>
                <a:lnTo>
                  <a:pt x="85534" y="146011"/>
                </a:lnTo>
                <a:lnTo>
                  <a:pt x="70802" y="146011"/>
                </a:lnTo>
                <a:lnTo>
                  <a:pt x="64858" y="151942"/>
                </a:lnTo>
                <a:lnTo>
                  <a:pt x="64858" y="159283"/>
                </a:lnTo>
                <a:lnTo>
                  <a:pt x="64858" y="166662"/>
                </a:lnTo>
                <a:lnTo>
                  <a:pt x="70802" y="172542"/>
                </a:lnTo>
                <a:lnTo>
                  <a:pt x="85534" y="172542"/>
                </a:lnTo>
                <a:lnTo>
                  <a:pt x="91465" y="166662"/>
                </a:lnTo>
                <a:lnTo>
                  <a:pt x="91465" y="151942"/>
                </a:lnTo>
                <a:close/>
              </a:path>
              <a:path w="262890" h="172720">
                <a:moveTo>
                  <a:pt x="144424" y="151942"/>
                </a:moveTo>
                <a:lnTo>
                  <a:pt x="138417" y="146011"/>
                </a:lnTo>
                <a:lnTo>
                  <a:pt x="123774" y="146011"/>
                </a:lnTo>
                <a:lnTo>
                  <a:pt x="117868" y="151942"/>
                </a:lnTo>
                <a:lnTo>
                  <a:pt x="117868" y="159283"/>
                </a:lnTo>
                <a:lnTo>
                  <a:pt x="117868" y="166662"/>
                </a:lnTo>
                <a:lnTo>
                  <a:pt x="123774" y="172542"/>
                </a:lnTo>
                <a:lnTo>
                  <a:pt x="138417" y="172542"/>
                </a:lnTo>
                <a:lnTo>
                  <a:pt x="144424" y="166662"/>
                </a:lnTo>
                <a:lnTo>
                  <a:pt x="144424" y="151942"/>
                </a:lnTo>
                <a:close/>
              </a:path>
              <a:path w="262890" h="172720">
                <a:moveTo>
                  <a:pt x="155079" y="20662"/>
                </a:moveTo>
                <a:lnTo>
                  <a:pt x="152450" y="17983"/>
                </a:lnTo>
                <a:lnTo>
                  <a:pt x="149098" y="17983"/>
                </a:lnTo>
                <a:lnTo>
                  <a:pt x="137096" y="17983"/>
                </a:lnTo>
                <a:lnTo>
                  <a:pt x="137096" y="2641"/>
                </a:lnTo>
                <a:lnTo>
                  <a:pt x="134442" y="0"/>
                </a:lnTo>
                <a:lnTo>
                  <a:pt x="127800" y="0"/>
                </a:lnTo>
                <a:lnTo>
                  <a:pt x="125107" y="2641"/>
                </a:lnTo>
                <a:lnTo>
                  <a:pt x="125107" y="17983"/>
                </a:lnTo>
                <a:lnTo>
                  <a:pt x="109931" y="17983"/>
                </a:lnTo>
                <a:lnTo>
                  <a:pt x="107124" y="20662"/>
                </a:lnTo>
                <a:lnTo>
                  <a:pt x="107124" y="27305"/>
                </a:lnTo>
                <a:lnTo>
                  <a:pt x="109931" y="29972"/>
                </a:lnTo>
                <a:lnTo>
                  <a:pt x="125107" y="29972"/>
                </a:lnTo>
                <a:lnTo>
                  <a:pt x="125107" y="45148"/>
                </a:lnTo>
                <a:lnTo>
                  <a:pt x="127800" y="47955"/>
                </a:lnTo>
                <a:lnTo>
                  <a:pt x="134442" y="47955"/>
                </a:lnTo>
                <a:lnTo>
                  <a:pt x="137096" y="45148"/>
                </a:lnTo>
                <a:lnTo>
                  <a:pt x="137096" y="29972"/>
                </a:lnTo>
                <a:lnTo>
                  <a:pt x="152450" y="29972"/>
                </a:lnTo>
                <a:lnTo>
                  <a:pt x="155079" y="27305"/>
                </a:lnTo>
                <a:lnTo>
                  <a:pt x="155079" y="20662"/>
                </a:lnTo>
                <a:close/>
              </a:path>
              <a:path w="262890" h="172720">
                <a:moveTo>
                  <a:pt x="197789" y="151942"/>
                </a:moveTo>
                <a:lnTo>
                  <a:pt x="191871" y="146011"/>
                </a:lnTo>
                <a:lnTo>
                  <a:pt x="177114" y="146011"/>
                </a:lnTo>
                <a:lnTo>
                  <a:pt x="171259" y="151942"/>
                </a:lnTo>
                <a:lnTo>
                  <a:pt x="171259" y="159283"/>
                </a:lnTo>
                <a:lnTo>
                  <a:pt x="171259" y="166662"/>
                </a:lnTo>
                <a:lnTo>
                  <a:pt x="177114" y="172542"/>
                </a:lnTo>
                <a:lnTo>
                  <a:pt x="191871" y="172542"/>
                </a:lnTo>
                <a:lnTo>
                  <a:pt x="197789" y="166662"/>
                </a:lnTo>
                <a:lnTo>
                  <a:pt x="197789" y="151942"/>
                </a:lnTo>
                <a:close/>
              </a:path>
              <a:path w="262890" h="172720">
                <a:moveTo>
                  <a:pt x="250825" y="151942"/>
                </a:moveTo>
                <a:lnTo>
                  <a:pt x="244881" y="146011"/>
                </a:lnTo>
                <a:lnTo>
                  <a:pt x="230251" y="146011"/>
                </a:lnTo>
                <a:lnTo>
                  <a:pt x="224282" y="151942"/>
                </a:lnTo>
                <a:lnTo>
                  <a:pt x="224282" y="159283"/>
                </a:lnTo>
                <a:lnTo>
                  <a:pt x="224282" y="166662"/>
                </a:lnTo>
                <a:lnTo>
                  <a:pt x="230251" y="172542"/>
                </a:lnTo>
                <a:lnTo>
                  <a:pt x="244881" y="172542"/>
                </a:lnTo>
                <a:lnTo>
                  <a:pt x="250825" y="166662"/>
                </a:lnTo>
                <a:lnTo>
                  <a:pt x="250825" y="151942"/>
                </a:lnTo>
                <a:close/>
              </a:path>
              <a:path w="262890" h="172720">
                <a:moveTo>
                  <a:pt x="262356" y="100228"/>
                </a:moveTo>
                <a:lnTo>
                  <a:pt x="259270" y="84975"/>
                </a:lnTo>
                <a:lnTo>
                  <a:pt x="259194" y="84620"/>
                </a:lnTo>
                <a:lnTo>
                  <a:pt x="257035" y="81419"/>
                </a:lnTo>
                <a:lnTo>
                  <a:pt x="251079" y="72618"/>
                </a:lnTo>
                <a:lnTo>
                  <a:pt x="250583" y="71869"/>
                </a:lnTo>
                <a:lnTo>
                  <a:pt x="248069" y="70180"/>
                </a:lnTo>
                <a:lnTo>
                  <a:pt x="237820" y="63284"/>
                </a:lnTo>
                <a:lnTo>
                  <a:pt x="222250" y="60134"/>
                </a:lnTo>
                <a:lnTo>
                  <a:pt x="222059" y="60134"/>
                </a:lnTo>
                <a:lnTo>
                  <a:pt x="214680" y="60833"/>
                </a:lnTo>
                <a:lnTo>
                  <a:pt x="207695" y="62826"/>
                </a:lnTo>
                <a:lnTo>
                  <a:pt x="201256" y="65989"/>
                </a:lnTo>
                <a:lnTo>
                  <a:pt x="195478" y="70180"/>
                </a:lnTo>
                <a:lnTo>
                  <a:pt x="189090" y="64668"/>
                </a:lnTo>
                <a:lnTo>
                  <a:pt x="181673" y="60540"/>
                </a:lnTo>
                <a:lnTo>
                  <a:pt x="173418" y="57950"/>
                </a:lnTo>
                <a:lnTo>
                  <a:pt x="164553" y="57061"/>
                </a:lnTo>
                <a:lnTo>
                  <a:pt x="164312" y="57061"/>
                </a:lnTo>
                <a:lnTo>
                  <a:pt x="154686" y="58153"/>
                </a:lnTo>
                <a:lnTo>
                  <a:pt x="145732" y="61277"/>
                </a:lnTo>
                <a:lnTo>
                  <a:pt x="137782" y="66179"/>
                </a:lnTo>
                <a:lnTo>
                  <a:pt x="131165" y="72618"/>
                </a:lnTo>
                <a:lnTo>
                  <a:pt x="128625" y="70180"/>
                </a:lnTo>
                <a:lnTo>
                  <a:pt x="124460" y="66179"/>
                </a:lnTo>
                <a:lnTo>
                  <a:pt x="116497" y="61277"/>
                </a:lnTo>
                <a:lnTo>
                  <a:pt x="107530" y="58153"/>
                </a:lnTo>
                <a:lnTo>
                  <a:pt x="97777" y="57061"/>
                </a:lnTo>
                <a:lnTo>
                  <a:pt x="88874" y="57950"/>
                </a:lnTo>
                <a:lnTo>
                  <a:pt x="80594" y="60540"/>
                </a:lnTo>
                <a:lnTo>
                  <a:pt x="73113" y="64668"/>
                </a:lnTo>
                <a:lnTo>
                  <a:pt x="66636" y="70180"/>
                </a:lnTo>
                <a:lnTo>
                  <a:pt x="60947" y="65989"/>
                </a:lnTo>
                <a:lnTo>
                  <a:pt x="54533" y="62826"/>
                </a:lnTo>
                <a:lnTo>
                  <a:pt x="47536" y="60833"/>
                </a:lnTo>
                <a:lnTo>
                  <a:pt x="40055" y="60134"/>
                </a:lnTo>
                <a:lnTo>
                  <a:pt x="24447" y="63284"/>
                </a:lnTo>
                <a:lnTo>
                  <a:pt x="11722" y="71869"/>
                </a:lnTo>
                <a:lnTo>
                  <a:pt x="3149" y="84620"/>
                </a:lnTo>
                <a:lnTo>
                  <a:pt x="0" y="100228"/>
                </a:lnTo>
                <a:lnTo>
                  <a:pt x="419" y="104927"/>
                </a:lnTo>
                <a:lnTo>
                  <a:pt x="14541" y="130670"/>
                </a:lnTo>
                <a:lnTo>
                  <a:pt x="24384" y="130670"/>
                </a:lnTo>
                <a:lnTo>
                  <a:pt x="21285" y="108572"/>
                </a:lnTo>
                <a:lnTo>
                  <a:pt x="21386" y="104927"/>
                </a:lnTo>
                <a:lnTo>
                  <a:pt x="40055" y="81419"/>
                </a:lnTo>
                <a:lnTo>
                  <a:pt x="46672" y="81419"/>
                </a:lnTo>
                <a:lnTo>
                  <a:pt x="52920" y="84975"/>
                </a:lnTo>
                <a:lnTo>
                  <a:pt x="56299" y="90081"/>
                </a:lnTo>
                <a:lnTo>
                  <a:pt x="55600" y="92913"/>
                </a:lnTo>
                <a:lnTo>
                  <a:pt x="55486" y="93383"/>
                </a:lnTo>
                <a:lnTo>
                  <a:pt x="54965" y="96837"/>
                </a:lnTo>
                <a:lnTo>
                  <a:pt x="54965" y="109626"/>
                </a:lnTo>
                <a:lnTo>
                  <a:pt x="57937" y="116611"/>
                </a:lnTo>
                <a:lnTo>
                  <a:pt x="59994" y="121945"/>
                </a:lnTo>
                <a:lnTo>
                  <a:pt x="63792" y="125793"/>
                </a:lnTo>
                <a:lnTo>
                  <a:pt x="76504" y="125793"/>
                </a:lnTo>
                <a:lnTo>
                  <a:pt x="81953" y="120535"/>
                </a:lnTo>
                <a:lnTo>
                  <a:pt x="81902" y="111734"/>
                </a:lnTo>
                <a:lnTo>
                  <a:pt x="80784" y="108572"/>
                </a:lnTo>
                <a:lnTo>
                  <a:pt x="80264" y="107035"/>
                </a:lnTo>
                <a:lnTo>
                  <a:pt x="79425" y="104927"/>
                </a:lnTo>
                <a:lnTo>
                  <a:pt x="78955" y="102628"/>
                </a:lnTo>
                <a:lnTo>
                  <a:pt x="78955" y="100228"/>
                </a:lnTo>
                <a:lnTo>
                  <a:pt x="97777" y="81419"/>
                </a:lnTo>
                <a:lnTo>
                  <a:pt x="105130" y="82918"/>
                </a:lnTo>
                <a:lnTo>
                  <a:pt x="108178" y="84975"/>
                </a:lnTo>
                <a:lnTo>
                  <a:pt x="111150" y="87020"/>
                </a:lnTo>
                <a:lnTo>
                  <a:pt x="115150" y="92913"/>
                </a:lnTo>
                <a:lnTo>
                  <a:pt x="116636" y="100228"/>
                </a:lnTo>
                <a:lnTo>
                  <a:pt x="116636" y="122948"/>
                </a:lnTo>
                <a:lnTo>
                  <a:pt x="123151" y="129413"/>
                </a:lnTo>
                <a:lnTo>
                  <a:pt x="139141" y="129413"/>
                </a:lnTo>
                <a:lnTo>
                  <a:pt x="145592" y="122948"/>
                </a:lnTo>
                <a:lnTo>
                  <a:pt x="145681" y="100228"/>
                </a:lnTo>
                <a:lnTo>
                  <a:pt x="147053" y="93383"/>
                </a:lnTo>
                <a:lnTo>
                  <a:pt x="164426" y="81419"/>
                </a:lnTo>
                <a:lnTo>
                  <a:pt x="171818" y="82918"/>
                </a:lnTo>
                <a:lnTo>
                  <a:pt x="174866" y="84975"/>
                </a:lnTo>
                <a:lnTo>
                  <a:pt x="177838" y="87020"/>
                </a:lnTo>
                <a:lnTo>
                  <a:pt x="181813" y="92913"/>
                </a:lnTo>
                <a:lnTo>
                  <a:pt x="183299" y="100228"/>
                </a:lnTo>
                <a:lnTo>
                  <a:pt x="183299" y="102628"/>
                </a:lnTo>
                <a:lnTo>
                  <a:pt x="182778" y="104927"/>
                </a:lnTo>
                <a:lnTo>
                  <a:pt x="181991" y="107035"/>
                </a:lnTo>
                <a:lnTo>
                  <a:pt x="181483" y="108305"/>
                </a:lnTo>
                <a:lnTo>
                  <a:pt x="180454" y="111734"/>
                </a:lnTo>
                <a:lnTo>
                  <a:pt x="180416" y="113245"/>
                </a:lnTo>
                <a:lnTo>
                  <a:pt x="180327" y="116611"/>
                </a:lnTo>
                <a:lnTo>
                  <a:pt x="180213" y="120535"/>
                </a:lnTo>
                <a:lnTo>
                  <a:pt x="185648" y="125793"/>
                </a:lnTo>
                <a:lnTo>
                  <a:pt x="198399" y="125793"/>
                </a:lnTo>
                <a:lnTo>
                  <a:pt x="202222" y="121945"/>
                </a:lnTo>
                <a:lnTo>
                  <a:pt x="204254" y="116751"/>
                </a:lnTo>
                <a:lnTo>
                  <a:pt x="207251" y="109626"/>
                </a:lnTo>
                <a:lnTo>
                  <a:pt x="207340" y="96837"/>
                </a:lnTo>
                <a:lnTo>
                  <a:pt x="206806" y="93383"/>
                </a:lnTo>
                <a:lnTo>
                  <a:pt x="205981" y="90081"/>
                </a:lnTo>
                <a:lnTo>
                  <a:pt x="209384" y="84975"/>
                </a:lnTo>
                <a:lnTo>
                  <a:pt x="215633" y="81419"/>
                </a:lnTo>
                <a:lnTo>
                  <a:pt x="222186" y="81419"/>
                </a:lnTo>
                <a:lnTo>
                  <a:pt x="240880" y="108572"/>
                </a:lnTo>
                <a:lnTo>
                  <a:pt x="235419" y="114414"/>
                </a:lnTo>
                <a:lnTo>
                  <a:pt x="234403" y="116611"/>
                </a:lnTo>
                <a:lnTo>
                  <a:pt x="231381" y="122948"/>
                </a:lnTo>
                <a:lnTo>
                  <a:pt x="230695" y="124498"/>
                </a:lnTo>
                <a:lnTo>
                  <a:pt x="237807" y="130670"/>
                </a:lnTo>
                <a:lnTo>
                  <a:pt x="247815" y="130670"/>
                </a:lnTo>
                <a:lnTo>
                  <a:pt x="251421" y="127977"/>
                </a:lnTo>
                <a:lnTo>
                  <a:pt x="262343" y="100393"/>
                </a:lnTo>
                <a:lnTo>
                  <a:pt x="262356" y="1002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8012644" y="3705556"/>
            <a:ext cx="1016635" cy="256540"/>
            <a:chOff x="8012644" y="3705556"/>
            <a:chExt cx="1016635" cy="256540"/>
          </a:xfrm>
        </p:grpSpPr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12644" y="3725172"/>
              <a:ext cx="309399" cy="23665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59952" y="3781306"/>
              <a:ext cx="137693" cy="176275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8535339" y="3705556"/>
              <a:ext cx="151130" cy="256540"/>
            </a:xfrm>
            <a:custGeom>
              <a:avLst/>
              <a:gdLst/>
              <a:ahLst/>
              <a:cxnLst/>
              <a:rect l="l" t="t" r="r" b="b"/>
              <a:pathLst>
                <a:path w="151129" h="256539">
                  <a:moveTo>
                    <a:pt x="74688" y="75755"/>
                  </a:moveTo>
                  <a:lnTo>
                    <a:pt x="38049" y="86728"/>
                  </a:lnTo>
                  <a:lnTo>
                    <a:pt x="10452" y="118046"/>
                  </a:lnTo>
                  <a:lnTo>
                    <a:pt x="17" y="166014"/>
                  </a:lnTo>
                  <a:lnTo>
                    <a:pt x="0" y="166370"/>
                  </a:lnTo>
                  <a:lnTo>
                    <a:pt x="4867" y="204374"/>
                  </a:lnTo>
                  <a:lnTo>
                    <a:pt x="29999" y="243039"/>
                  </a:lnTo>
                  <a:lnTo>
                    <a:pt x="71145" y="256273"/>
                  </a:lnTo>
                  <a:lnTo>
                    <a:pt x="78646" y="255818"/>
                  </a:lnTo>
                  <a:lnTo>
                    <a:pt x="118002" y="236639"/>
                  </a:lnTo>
                  <a:lnTo>
                    <a:pt x="123177" y="231851"/>
                  </a:lnTo>
                  <a:lnTo>
                    <a:pt x="77520" y="231851"/>
                  </a:lnTo>
                  <a:lnTo>
                    <a:pt x="66836" y="230755"/>
                  </a:lnTo>
                  <a:lnTo>
                    <a:pt x="37056" y="204738"/>
                  </a:lnTo>
                  <a:lnTo>
                    <a:pt x="30105" y="166370"/>
                  </a:lnTo>
                  <a:lnTo>
                    <a:pt x="30086" y="166014"/>
                  </a:lnTo>
                  <a:lnTo>
                    <a:pt x="40455" y="124557"/>
                  </a:lnTo>
                  <a:lnTo>
                    <a:pt x="72909" y="100696"/>
                  </a:lnTo>
                  <a:lnTo>
                    <a:pt x="150799" y="100177"/>
                  </a:lnTo>
                  <a:lnTo>
                    <a:pt x="150799" y="95567"/>
                  </a:lnTo>
                  <a:lnTo>
                    <a:pt x="122834" y="95567"/>
                  </a:lnTo>
                  <a:lnTo>
                    <a:pt x="117190" y="91210"/>
                  </a:lnTo>
                  <a:lnTo>
                    <a:pt x="111593" y="87339"/>
                  </a:lnTo>
                  <a:lnTo>
                    <a:pt x="81882" y="76086"/>
                  </a:lnTo>
                  <a:lnTo>
                    <a:pt x="74688" y="75755"/>
                  </a:lnTo>
                  <a:close/>
                </a:path>
                <a:path w="151129" h="256539">
                  <a:moveTo>
                    <a:pt x="150799" y="100177"/>
                  </a:moveTo>
                  <a:lnTo>
                    <a:pt x="86728" y="100177"/>
                  </a:lnTo>
                  <a:lnTo>
                    <a:pt x="93624" y="101536"/>
                  </a:lnTo>
                  <a:lnTo>
                    <a:pt x="107073" y="106959"/>
                  </a:lnTo>
                  <a:lnTo>
                    <a:pt x="114096" y="111620"/>
                  </a:lnTo>
                  <a:lnTo>
                    <a:pt x="121412" y="118224"/>
                  </a:lnTo>
                  <a:lnTo>
                    <a:pt x="121412" y="208140"/>
                  </a:lnTo>
                  <a:lnTo>
                    <a:pt x="110703" y="218515"/>
                  </a:lnTo>
                  <a:lnTo>
                    <a:pt x="99818" y="225925"/>
                  </a:lnTo>
                  <a:lnTo>
                    <a:pt x="88757" y="230369"/>
                  </a:lnTo>
                  <a:lnTo>
                    <a:pt x="77520" y="231851"/>
                  </a:lnTo>
                  <a:lnTo>
                    <a:pt x="124244" y="231851"/>
                  </a:lnTo>
                  <a:lnTo>
                    <a:pt x="126720" y="252031"/>
                  </a:lnTo>
                  <a:lnTo>
                    <a:pt x="150799" y="252031"/>
                  </a:lnTo>
                  <a:lnTo>
                    <a:pt x="150799" y="100177"/>
                  </a:lnTo>
                  <a:close/>
                </a:path>
                <a:path w="151129" h="256539">
                  <a:moveTo>
                    <a:pt x="150799" y="0"/>
                  </a:moveTo>
                  <a:lnTo>
                    <a:pt x="121412" y="0"/>
                  </a:lnTo>
                  <a:lnTo>
                    <a:pt x="121412" y="66192"/>
                  </a:lnTo>
                  <a:lnTo>
                    <a:pt x="122834" y="95567"/>
                  </a:lnTo>
                  <a:lnTo>
                    <a:pt x="150799" y="95567"/>
                  </a:lnTo>
                  <a:lnTo>
                    <a:pt x="150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24644" y="3781300"/>
              <a:ext cx="304262" cy="180530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9146421" y="3725173"/>
            <a:ext cx="306070" cy="236854"/>
            <a:chOff x="9146421" y="3725173"/>
            <a:chExt cx="306070" cy="236854"/>
          </a:xfrm>
        </p:grpSpPr>
        <p:sp>
          <p:nvSpPr>
            <p:cNvPr id="57" name="object 57"/>
            <p:cNvSpPr/>
            <p:nvPr/>
          </p:nvSpPr>
          <p:spPr>
            <a:xfrm>
              <a:off x="9146413" y="3725176"/>
              <a:ext cx="137795" cy="232410"/>
            </a:xfrm>
            <a:custGeom>
              <a:avLst/>
              <a:gdLst/>
              <a:ahLst/>
              <a:cxnLst/>
              <a:rect l="l" t="t" r="r" b="b"/>
              <a:pathLst>
                <a:path w="137795" h="232410">
                  <a:moveTo>
                    <a:pt x="137337" y="207010"/>
                  </a:moveTo>
                  <a:lnTo>
                    <a:pt x="29375" y="207010"/>
                  </a:lnTo>
                  <a:lnTo>
                    <a:pt x="29375" y="123190"/>
                  </a:lnTo>
                  <a:lnTo>
                    <a:pt x="117513" y="123190"/>
                  </a:lnTo>
                  <a:lnTo>
                    <a:pt x="117513" y="97790"/>
                  </a:lnTo>
                  <a:lnTo>
                    <a:pt x="29375" y="97790"/>
                  </a:lnTo>
                  <a:lnTo>
                    <a:pt x="29375" y="25400"/>
                  </a:lnTo>
                  <a:lnTo>
                    <a:pt x="133794" y="25400"/>
                  </a:lnTo>
                  <a:lnTo>
                    <a:pt x="133794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97790"/>
                  </a:lnTo>
                  <a:lnTo>
                    <a:pt x="0" y="123190"/>
                  </a:lnTo>
                  <a:lnTo>
                    <a:pt x="0" y="207010"/>
                  </a:lnTo>
                  <a:lnTo>
                    <a:pt x="0" y="232410"/>
                  </a:lnTo>
                  <a:lnTo>
                    <a:pt x="137337" y="232410"/>
                  </a:lnTo>
                  <a:lnTo>
                    <a:pt x="137337" y="207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15331" y="3785555"/>
              <a:ext cx="136982" cy="176275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9500735" y="3781300"/>
            <a:ext cx="956944" cy="248920"/>
            <a:chOff x="9500735" y="3781300"/>
            <a:chExt cx="956944" cy="248920"/>
          </a:xfrm>
        </p:grpSpPr>
        <p:pic>
          <p:nvPicPr>
            <p:cNvPr id="60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00735" y="3781306"/>
              <a:ext cx="262602" cy="18052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01251" y="3781312"/>
              <a:ext cx="150431" cy="24883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980702" y="3781309"/>
              <a:ext cx="145728" cy="18051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52908" y="3781300"/>
              <a:ext cx="304267" cy="180530"/>
            </a:xfrm>
            <a:prstGeom prst="rect">
              <a:avLst/>
            </a:prstGeom>
          </p:spPr>
        </p:pic>
      </p:grpSp>
      <p:sp>
        <p:nvSpPr>
          <p:cNvPr id="64" name="object 64"/>
          <p:cNvSpPr/>
          <p:nvPr/>
        </p:nvSpPr>
        <p:spPr>
          <a:xfrm>
            <a:off x="7089305" y="3586213"/>
            <a:ext cx="741045" cy="557530"/>
          </a:xfrm>
          <a:custGeom>
            <a:avLst/>
            <a:gdLst/>
            <a:ahLst/>
            <a:cxnLst/>
            <a:rect l="l" t="t" r="r" b="b"/>
            <a:pathLst>
              <a:path w="741045" h="557529">
                <a:moveTo>
                  <a:pt x="740765" y="459765"/>
                </a:moveTo>
                <a:lnTo>
                  <a:pt x="719302" y="373900"/>
                </a:lnTo>
                <a:lnTo>
                  <a:pt x="716267" y="371525"/>
                </a:lnTo>
                <a:lnTo>
                  <a:pt x="464654" y="371525"/>
                </a:lnTo>
                <a:lnTo>
                  <a:pt x="457860" y="373126"/>
                </a:lnTo>
                <a:lnTo>
                  <a:pt x="452691" y="377367"/>
                </a:lnTo>
                <a:lnTo>
                  <a:pt x="449834" y="383400"/>
                </a:lnTo>
                <a:lnTo>
                  <a:pt x="449935" y="390398"/>
                </a:lnTo>
                <a:lnTo>
                  <a:pt x="463740" y="445528"/>
                </a:lnTo>
                <a:lnTo>
                  <a:pt x="463829" y="452513"/>
                </a:lnTo>
                <a:lnTo>
                  <a:pt x="460971" y="458558"/>
                </a:lnTo>
                <a:lnTo>
                  <a:pt x="455815" y="462800"/>
                </a:lnTo>
                <a:lnTo>
                  <a:pt x="449008" y="464400"/>
                </a:lnTo>
                <a:lnTo>
                  <a:pt x="3632" y="464400"/>
                </a:lnTo>
                <a:lnTo>
                  <a:pt x="0" y="469036"/>
                </a:lnTo>
                <a:lnTo>
                  <a:pt x="21475" y="554926"/>
                </a:lnTo>
                <a:lnTo>
                  <a:pt x="24511" y="557288"/>
                </a:lnTo>
                <a:lnTo>
                  <a:pt x="491274" y="557276"/>
                </a:lnTo>
                <a:lnTo>
                  <a:pt x="499529" y="555332"/>
                </a:lnTo>
                <a:lnTo>
                  <a:pt x="505802" y="550189"/>
                </a:lnTo>
                <a:lnTo>
                  <a:pt x="509270" y="542861"/>
                </a:lnTo>
                <a:lnTo>
                  <a:pt x="509155" y="534377"/>
                </a:lnTo>
                <a:lnTo>
                  <a:pt x="496379" y="483260"/>
                </a:lnTo>
                <a:lnTo>
                  <a:pt x="496290" y="476275"/>
                </a:lnTo>
                <a:lnTo>
                  <a:pt x="499148" y="470230"/>
                </a:lnTo>
                <a:lnTo>
                  <a:pt x="504304" y="466001"/>
                </a:lnTo>
                <a:lnTo>
                  <a:pt x="511111" y="464400"/>
                </a:lnTo>
                <a:lnTo>
                  <a:pt x="732205" y="464400"/>
                </a:lnTo>
                <a:lnTo>
                  <a:pt x="737146" y="464400"/>
                </a:lnTo>
                <a:lnTo>
                  <a:pt x="740765" y="459765"/>
                </a:lnTo>
                <a:close/>
              </a:path>
              <a:path w="741045" h="557529">
                <a:moveTo>
                  <a:pt x="740765" y="274015"/>
                </a:moveTo>
                <a:lnTo>
                  <a:pt x="719302" y="188150"/>
                </a:lnTo>
                <a:lnTo>
                  <a:pt x="716267" y="185775"/>
                </a:lnTo>
                <a:lnTo>
                  <a:pt x="371779" y="185775"/>
                </a:lnTo>
                <a:lnTo>
                  <a:pt x="364972" y="187375"/>
                </a:lnTo>
                <a:lnTo>
                  <a:pt x="359803" y="191617"/>
                </a:lnTo>
                <a:lnTo>
                  <a:pt x="356946" y="197650"/>
                </a:lnTo>
                <a:lnTo>
                  <a:pt x="357047" y="204647"/>
                </a:lnTo>
                <a:lnTo>
                  <a:pt x="370852" y="259778"/>
                </a:lnTo>
                <a:lnTo>
                  <a:pt x="370954" y="266776"/>
                </a:lnTo>
                <a:lnTo>
                  <a:pt x="368096" y="272808"/>
                </a:lnTo>
                <a:lnTo>
                  <a:pt x="362927" y="277050"/>
                </a:lnTo>
                <a:lnTo>
                  <a:pt x="356120" y="278650"/>
                </a:lnTo>
                <a:lnTo>
                  <a:pt x="3632" y="278650"/>
                </a:lnTo>
                <a:lnTo>
                  <a:pt x="0" y="283286"/>
                </a:lnTo>
                <a:lnTo>
                  <a:pt x="21475" y="369176"/>
                </a:lnTo>
                <a:lnTo>
                  <a:pt x="24511" y="371538"/>
                </a:lnTo>
                <a:lnTo>
                  <a:pt x="402551" y="371525"/>
                </a:lnTo>
                <a:lnTo>
                  <a:pt x="409346" y="369925"/>
                </a:lnTo>
                <a:lnTo>
                  <a:pt x="414515" y="365683"/>
                </a:lnTo>
                <a:lnTo>
                  <a:pt x="417372" y="359651"/>
                </a:lnTo>
                <a:lnTo>
                  <a:pt x="417283" y="352666"/>
                </a:lnTo>
                <a:lnTo>
                  <a:pt x="403491" y="297510"/>
                </a:lnTo>
                <a:lnTo>
                  <a:pt x="403402" y="290525"/>
                </a:lnTo>
                <a:lnTo>
                  <a:pt x="406260" y="284492"/>
                </a:lnTo>
                <a:lnTo>
                  <a:pt x="411429" y="280250"/>
                </a:lnTo>
                <a:lnTo>
                  <a:pt x="418223" y="278650"/>
                </a:lnTo>
                <a:lnTo>
                  <a:pt x="732205" y="278650"/>
                </a:lnTo>
                <a:lnTo>
                  <a:pt x="737146" y="278650"/>
                </a:lnTo>
                <a:lnTo>
                  <a:pt x="740765" y="274015"/>
                </a:lnTo>
                <a:close/>
              </a:path>
              <a:path w="741045" h="557529">
                <a:moveTo>
                  <a:pt x="740905" y="88239"/>
                </a:moveTo>
                <a:lnTo>
                  <a:pt x="719442" y="2374"/>
                </a:lnTo>
                <a:lnTo>
                  <a:pt x="716407" y="0"/>
                </a:lnTo>
                <a:lnTo>
                  <a:pt x="279031" y="0"/>
                </a:lnTo>
                <a:lnTo>
                  <a:pt x="272211" y="1600"/>
                </a:lnTo>
                <a:lnTo>
                  <a:pt x="267055" y="5842"/>
                </a:lnTo>
                <a:lnTo>
                  <a:pt x="264198" y="11874"/>
                </a:lnTo>
                <a:lnTo>
                  <a:pt x="264299" y="18872"/>
                </a:lnTo>
                <a:lnTo>
                  <a:pt x="278104" y="74002"/>
                </a:lnTo>
                <a:lnTo>
                  <a:pt x="278193" y="81000"/>
                </a:lnTo>
                <a:lnTo>
                  <a:pt x="275336" y="87033"/>
                </a:lnTo>
                <a:lnTo>
                  <a:pt x="270179" y="91274"/>
                </a:lnTo>
                <a:lnTo>
                  <a:pt x="263372" y="92875"/>
                </a:lnTo>
                <a:lnTo>
                  <a:pt x="3632" y="92875"/>
                </a:lnTo>
                <a:lnTo>
                  <a:pt x="12" y="97510"/>
                </a:lnTo>
                <a:lnTo>
                  <a:pt x="21475" y="183400"/>
                </a:lnTo>
                <a:lnTo>
                  <a:pt x="24511" y="185762"/>
                </a:lnTo>
                <a:lnTo>
                  <a:pt x="309803" y="185750"/>
                </a:lnTo>
                <a:lnTo>
                  <a:pt x="316598" y="184150"/>
                </a:lnTo>
                <a:lnTo>
                  <a:pt x="321767" y="179908"/>
                </a:lnTo>
                <a:lnTo>
                  <a:pt x="324624" y="173875"/>
                </a:lnTo>
                <a:lnTo>
                  <a:pt x="324535" y="166890"/>
                </a:lnTo>
                <a:lnTo>
                  <a:pt x="310756" y="111734"/>
                </a:lnTo>
                <a:lnTo>
                  <a:pt x="310654" y="104749"/>
                </a:lnTo>
                <a:lnTo>
                  <a:pt x="313512" y="98717"/>
                </a:lnTo>
                <a:lnTo>
                  <a:pt x="318668" y="94475"/>
                </a:lnTo>
                <a:lnTo>
                  <a:pt x="325475" y="92875"/>
                </a:lnTo>
                <a:lnTo>
                  <a:pt x="732345" y="92875"/>
                </a:lnTo>
                <a:lnTo>
                  <a:pt x="737285" y="92875"/>
                </a:lnTo>
                <a:lnTo>
                  <a:pt x="740905" y="88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6856079" y="3479424"/>
            <a:ext cx="221615" cy="293370"/>
            <a:chOff x="6856079" y="3479424"/>
            <a:chExt cx="221615" cy="293370"/>
          </a:xfrm>
        </p:grpSpPr>
        <p:pic>
          <p:nvPicPr>
            <p:cNvPr id="66" name="object 6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56079" y="3621413"/>
              <a:ext cx="158584" cy="15106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50677" y="3479424"/>
              <a:ext cx="126873" cy="120853"/>
            </a:xfrm>
            <a:prstGeom prst="rect">
              <a:avLst/>
            </a:prstGeom>
          </p:spPr>
        </p:pic>
      </p:grpSp>
      <p:pic>
        <p:nvPicPr>
          <p:cNvPr id="68" name="object 6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123366" y="3488739"/>
            <a:ext cx="101498" cy="96685"/>
          </a:xfrm>
          <a:prstGeom prst="rect">
            <a:avLst/>
          </a:prstGeom>
        </p:spPr>
      </p:pic>
      <p:grpSp>
        <p:nvGrpSpPr>
          <p:cNvPr id="69" name="object 69"/>
          <p:cNvGrpSpPr/>
          <p:nvPr/>
        </p:nvGrpSpPr>
        <p:grpSpPr>
          <a:xfrm>
            <a:off x="1791472" y="3661431"/>
            <a:ext cx="1203325" cy="142875"/>
            <a:chOff x="1791472" y="3661431"/>
            <a:chExt cx="1203325" cy="142875"/>
          </a:xfrm>
        </p:grpSpPr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1472" y="3661431"/>
              <a:ext cx="350954" cy="14249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70155" y="3699507"/>
              <a:ext cx="90982" cy="10206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280965" y="3699502"/>
              <a:ext cx="93713" cy="10433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94794" y="3699507"/>
              <a:ext cx="90982" cy="10206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506734" y="3663784"/>
              <a:ext cx="139297" cy="14004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66136" y="3663782"/>
              <a:ext cx="205555" cy="14005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891631" y="3699508"/>
              <a:ext cx="102986" cy="104330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3068048" y="3699507"/>
            <a:ext cx="299720" cy="140335"/>
            <a:chOff x="3068048" y="3699507"/>
            <a:chExt cx="299720" cy="140335"/>
          </a:xfrm>
        </p:grpSpPr>
        <p:pic>
          <p:nvPicPr>
            <p:cNvPr id="78" name="object 7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68048" y="3699508"/>
              <a:ext cx="215212" cy="14004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302838" y="3699507"/>
              <a:ext cx="64655" cy="102069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1796173" y="3894772"/>
            <a:ext cx="140335" cy="140335"/>
            <a:chOff x="1796173" y="3894772"/>
            <a:chExt cx="140335" cy="140335"/>
          </a:xfrm>
        </p:grpSpPr>
        <p:sp>
          <p:nvSpPr>
            <p:cNvPr id="81" name="object 81"/>
            <p:cNvSpPr/>
            <p:nvPr/>
          </p:nvSpPr>
          <p:spPr>
            <a:xfrm>
              <a:off x="1796173" y="3894772"/>
              <a:ext cx="26670" cy="137795"/>
            </a:xfrm>
            <a:custGeom>
              <a:avLst/>
              <a:gdLst/>
              <a:ahLst/>
              <a:cxnLst/>
              <a:rect l="l" t="t" r="r" b="b"/>
              <a:pathLst>
                <a:path w="26669" h="137795">
                  <a:moveTo>
                    <a:pt x="26403" y="0"/>
                  </a:moveTo>
                  <a:lnTo>
                    <a:pt x="0" y="0"/>
                  </a:lnTo>
                  <a:lnTo>
                    <a:pt x="0" y="137795"/>
                  </a:lnTo>
                  <a:lnTo>
                    <a:pt x="26403" y="137795"/>
                  </a:lnTo>
                  <a:lnTo>
                    <a:pt x="26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842689" y="3930489"/>
              <a:ext cx="93713" cy="104330"/>
            </a:xfrm>
            <a:prstGeom prst="rect">
              <a:avLst/>
            </a:prstGeom>
          </p:spPr>
        </p:pic>
      </p:grpSp>
      <p:grpSp>
        <p:nvGrpSpPr>
          <p:cNvPr id="83" name="object 83"/>
          <p:cNvGrpSpPr/>
          <p:nvPr/>
        </p:nvGrpSpPr>
        <p:grpSpPr>
          <a:xfrm>
            <a:off x="2010188" y="3892424"/>
            <a:ext cx="518795" cy="142875"/>
            <a:chOff x="2010188" y="3892424"/>
            <a:chExt cx="518795" cy="142875"/>
          </a:xfrm>
        </p:grpSpPr>
        <p:pic>
          <p:nvPicPr>
            <p:cNvPr id="84" name="object 8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010188" y="3894776"/>
              <a:ext cx="109867" cy="140131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149008" y="3930495"/>
              <a:ext cx="90982" cy="102069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2266784" y="3894772"/>
              <a:ext cx="26670" cy="137795"/>
            </a:xfrm>
            <a:custGeom>
              <a:avLst/>
              <a:gdLst/>
              <a:ahLst/>
              <a:cxnLst/>
              <a:rect l="l" t="t" r="r" b="b"/>
              <a:pathLst>
                <a:path w="26669" h="137795">
                  <a:moveTo>
                    <a:pt x="26403" y="37973"/>
                  </a:moveTo>
                  <a:lnTo>
                    <a:pt x="0" y="37973"/>
                  </a:lnTo>
                  <a:lnTo>
                    <a:pt x="0" y="137795"/>
                  </a:lnTo>
                  <a:lnTo>
                    <a:pt x="26403" y="137795"/>
                  </a:lnTo>
                  <a:lnTo>
                    <a:pt x="26403" y="37973"/>
                  </a:lnTo>
                  <a:close/>
                </a:path>
                <a:path w="26669" h="137795">
                  <a:moveTo>
                    <a:pt x="26403" y="0"/>
                  </a:moveTo>
                  <a:lnTo>
                    <a:pt x="0" y="0"/>
                  </a:lnTo>
                  <a:lnTo>
                    <a:pt x="0" y="24434"/>
                  </a:lnTo>
                  <a:lnTo>
                    <a:pt x="26403" y="24434"/>
                  </a:lnTo>
                  <a:lnTo>
                    <a:pt x="26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314148" y="3892424"/>
              <a:ext cx="102998" cy="14239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437653" y="3930495"/>
              <a:ext cx="90982" cy="102069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2609091" y="3895404"/>
            <a:ext cx="749935" cy="175260"/>
            <a:chOff x="2609091" y="3895404"/>
            <a:chExt cx="749935" cy="175260"/>
          </a:xfrm>
        </p:grpSpPr>
        <p:sp>
          <p:nvSpPr>
            <p:cNvPr id="90" name="object 90"/>
            <p:cNvSpPr/>
            <p:nvPr/>
          </p:nvSpPr>
          <p:spPr>
            <a:xfrm>
              <a:off x="2609088" y="3895407"/>
              <a:ext cx="105410" cy="137160"/>
            </a:xfrm>
            <a:custGeom>
              <a:avLst/>
              <a:gdLst/>
              <a:ahLst/>
              <a:cxnLst/>
              <a:rect l="l" t="t" r="r" b="b"/>
              <a:pathLst>
                <a:path w="105410" h="137160">
                  <a:moveTo>
                    <a:pt x="104800" y="114300"/>
                  </a:moveTo>
                  <a:lnTo>
                    <a:pt x="27825" y="114300"/>
                  </a:lnTo>
                  <a:lnTo>
                    <a:pt x="27825" y="76200"/>
                  </a:lnTo>
                  <a:lnTo>
                    <a:pt x="97002" y="76200"/>
                  </a:lnTo>
                  <a:lnTo>
                    <a:pt x="97002" y="53340"/>
                  </a:lnTo>
                  <a:lnTo>
                    <a:pt x="27825" y="53340"/>
                  </a:lnTo>
                  <a:lnTo>
                    <a:pt x="27825" y="22860"/>
                  </a:lnTo>
                  <a:lnTo>
                    <a:pt x="102171" y="22860"/>
                  </a:lnTo>
                  <a:lnTo>
                    <a:pt x="102171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53340"/>
                  </a:lnTo>
                  <a:lnTo>
                    <a:pt x="0" y="76200"/>
                  </a:lnTo>
                  <a:lnTo>
                    <a:pt x="0" y="114300"/>
                  </a:lnTo>
                  <a:lnTo>
                    <a:pt x="0" y="137160"/>
                  </a:lnTo>
                  <a:lnTo>
                    <a:pt x="104800" y="137160"/>
                  </a:lnTo>
                  <a:lnTo>
                    <a:pt x="10480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736723" y="3932742"/>
              <a:ext cx="90804" cy="10208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853742" y="3930494"/>
              <a:ext cx="172923" cy="104331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046618" y="3930489"/>
              <a:ext cx="312134" cy="140049"/>
            </a:xfrm>
            <a:prstGeom prst="rect">
              <a:avLst/>
            </a:prstGeom>
          </p:spPr>
        </p:pic>
      </p:grpSp>
      <p:sp>
        <p:nvSpPr>
          <p:cNvPr id="94" name="Marcador de número de diapositiva 93">
            <a:extLst>
              <a:ext uri="{FF2B5EF4-FFF2-40B4-BE49-F238E27FC236}">
                <a16:creationId xmlns:a16="http://schemas.microsoft.com/office/drawing/2014/main" id="{03BCE291-F7C1-7E9C-A7F5-0FC88B72DE5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s-ES" spc="-25" smtClean="0"/>
              <a:t>11</a:t>
            </a:fld>
            <a:endParaRPr lang="es-ES"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275B0-B6E8-1FFE-BDAF-655A9A315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BEE0710-A30C-12C1-1DCB-BCD4FCBBAE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5386" y="1125684"/>
            <a:ext cx="9886187" cy="907944"/>
          </a:xfrm>
          <a:prstGeom prst="rect">
            <a:avLst/>
          </a:prstGeom>
        </p:spPr>
        <p:txBody>
          <a:bodyPr vert="horz" wrap="square" lIns="0" tIns="228603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lang="es-ES" sz="4400" spc="220" dirty="0">
                <a:latin typeface="Arial" panose="020B0604020202020204" pitchFamily="34" charset="0"/>
                <a:cs typeface="Arial" panose="020B0604020202020204" pitchFamily="34" charset="0"/>
              </a:rPr>
              <a:t>Alcance de la actuación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1B84BC8-C222-1E02-BCF7-13C5E0C961EB}"/>
              </a:ext>
            </a:extLst>
          </p:cNvPr>
          <p:cNvGrpSpPr/>
          <p:nvPr/>
        </p:nvGrpSpPr>
        <p:grpSpPr>
          <a:xfrm>
            <a:off x="525386" y="2100008"/>
            <a:ext cx="11269345" cy="9525"/>
            <a:chOff x="525386" y="2100008"/>
            <a:chExt cx="11269345" cy="952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7B01A94-E098-9DB0-C11E-54B36E1DAC98}"/>
                </a:ext>
              </a:extLst>
            </p:cNvPr>
            <p:cNvSpPr/>
            <p:nvPr/>
          </p:nvSpPr>
          <p:spPr>
            <a:xfrm>
              <a:off x="525391" y="2104774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112688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30A9350-8CBD-D97F-5388-482CC9C18384}"/>
                </a:ext>
              </a:extLst>
            </p:cNvPr>
            <p:cNvSpPr/>
            <p:nvPr/>
          </p:nvSpPr>
          <p:spPr>
            <a:xfrm>
              <a:off x="525386" y="2104770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0" y="0"/>
                  </a:moveTo>
                  <a:lnTo>
                    <a:pt x="11268824" y="0"/>
                  </a:lnTo>
                </a:path>
              </a:pathLst>
            </a:custGeom>
            <a:ln w="9525">
              <a:solidFill>
                <a:srgbClr val="4052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C8CD5FB3-02EF-84EC-4347-08192A5D783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1195" y="516150"/>
            <a:ext cx="714025" cy="306069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067B9CEF-5648-06D1-1847-E2E8DD918DB1}"/>
              </a:ext>
            </a:extLst>
          </p:cNvPr>
          <p:cNvSpPr/>
          <p:nvPr/>
        </p:nvSpPr>
        <p:spPr>
          <a:xfrm>
            <a:off x="10298404" y="589140"/>
            <a:ext cx="3810" cy="233045"/>
          </a:xfrm>
          <a:custGeom>
            <a:avLst/>
            <a:gdLst/>
            <a:ahLst/>
            <a:cxnLst/>
            <a:rect l="l" t="t" r="r" b="b"/>
            <a:pathLst>
              <a:path w="3809" h="233044">
                <a:moveTo>
                  <a:pt x="3479" y="0"/>
                </a:moveTo>
                <a:lnTo>
                  <a:pt x="0" y="0"/>
                </a:lnTo>
                <a:lnTo>
                  <a:pt x="0" y="232943"/>
                </a:lnTo>
                <a:lnTo>
                  <a:pt x="3479" y="232943"/>
                </a:lnTo>
                <a:lnTo>
                  <a:pt x="3479" y="0"/>
                </a:lnTo>
                <a:close/>
              </a:path>
            </a:pathLst>
          </a:custGeom>
          <a:solidFill>
            <a:srgbClr val="121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5E2F6A34-08F4-4E68-C3D1-2E03BEACEFDC}"/>
              </a:ext>
            </a:extLst>
          </p:cNvPr>
          <p:cNvGrpSpPr/>
          <p:nvPr/>
        </p:nvGrpSpPr>
        <p:grpSpPr>
          <a:xfrm>
            <a:off x="12490505" y="516346"/>
            <a:ext cx="490855" cy="306705"/>
            <a:chOff x="12490505" y="516346"/>
            <a:chExt cx="490855" cy="306705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C949C8F5-FF03-FA62-914F-6CE320BC5BC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0505" y="540073"/>
              <a:ext cx="490458" cy="282364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7493344C-E551-D48B-51F5-B1393A7E4DFD}"/>
                </a:ext>
              </a:extLst>
            </p:cNvPr>
            <p:cNvSpPr/>
            <p:nvPr/>
          </p:nvSpPr>
          <p:spPr>
            <a:xfrm>
              <a:off x="12725752" y="51634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1353" y="0"/>
                  </a:moveTo>
                  <a:lnTo>
                    <a:pt x="8597" y="0"/>
                  </a:lnTo>
                  <a:lnTo>
                    <a:pt x="7480" y="1104"/>
                  </a:lnTo>
                  <a:lnTo>
                    <a:pt x="7480" y="7480"/>
                  </a:lnTo>
                  <a:lnTo>
                    <a:pt x="1168" y="7480"/>
                  </a:lnTo>
                  <a:lnTo>
                    <a:pt x="0" y="8597"/>
                  </a:lnTo>
                  <a:lnTo>
                    <a:pt x="0" y="11353"/>
                  </a:lnTo>
                  <a:lnTo>
                    <a:pt x="1168" y="12471"/>
                  </a:lnTo>
                  <a:lnTo>
                    <a:pt x="7480" y="12471"/>
                  </a:lnTo>
                  <a:lnTo>
                    <a:pt x="7480" y="18770"/>
                  </a:lnTo>
                  <a:lnTo>
                    <a:pt x="8597" y="19939"/>
                  </a:lnTo>
                  <a:lnTo>
                    <a:pt x="11353" y="19939"/>
                  </a:lnTo>
                  <a:lnTo>
                    <a:pt x="12458" y="18770"/>
                  </a:lnTo>
                  <a:lnTo>
                    <a:pt x="12458" y="12471"/>
                  </a:lnTo>
                  <a:lnTo>
                    <a:pt x="18846" y="12471"/>
                  </a:lnTo>
                  <a:lnTo>
                    <a:pt x="19939" y="11353"/>
                  </a:lnTo>
                  <a:lnTo>
                    <a:pt x="19939" y="8597"/>
                  </a:lnTo>
                  <a:lnTo>
                    <a:pt x="18846" y="7480"/>
                  </a:lnTo>
                  <a:lnTo>
                    <a:pt x="17449" y="7480"/>
                  </a:lnTo>
                  <a:lnTo>
                    <a:pt x="12458" y="7480"/>
                  </a:lnTo>
                  <a:lnTo>
                    <a:pt x="12458" y="1104"/>
                  </a:lnTo>
                  <a:lnTo>
                    <a:pt x="11353" y="0"/>
                  </a:lnTo>
                  <a:close/>
                </a:path>
              </a:pathLst>
            </a:custGeom>
            <a:solidFill>
              <a:srgbClr val="212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>
            <a:extLst>
              <a:ext uri="{FF2B5EF4-FFF2-40B4-BE49-F238E27FC236}">
                <a16:creationId xmlns:a16="http://schemas.microsoft.com/office/drawing/2014/main" id="{7A048F8E-AF22-2888-CAE5-02FF108460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17550" y="620561"/>
            <a:ext cx="1130875" cy="150152"/>
          </a:xfrm>
          <a:prstGeom prst="rect">
            <a:avLst/>
          </a:prstGeom>
        </p:spPr>
      </p:pic>
      <p:grpSp>
        <p:nvGrpSpPr>
          <p:cNvPr id="12" name="object 12">
            <a:extLst>
              <a:ext uri="{FF2B5EF4-FFF2-40B4-BE49-F238E27FC236}">
                <a16:creationId xmlns:a16="http://schemas.microsoft.com/office/drawing/2014/main" id="{335A0707-3888-C63D-0143-74A7ED71399E}"/>
              </a:ext>
            </a:extLst>
          </p:cNvPr>
          <p:cNvGrpSpPr/>
          <p:nvPr/>
        </p:nvGrpSpPr>
        <p:grpSpPr>
          <a:xfrm>
            <a:off x="10482506" y="515938"/>
            <a:ext cx="450850" cy="307340"/>
            <a:chOff x="10482506" y="515938"/>
            <a:chExt cx="450850" cy="307340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F5A8B879-6125-032D-67F5-47CDB8EEF3F4}"/>
                </a:ext>
              </a:extLst>
            </p:cNvPr>
            <p:cNvSpPr/>
            <p:nvPr/>
          </p:nvSpPr>
          <p:spPr>
            <a:xfrm>
              <a:off x="10590403" y="565352"/>
              <a:ext cx="342900" cy="257810"/>
            </a:xfrm>
            <a:custGeom>
              <a:avLst/>
              <a:gdLst/>
              <a:ahLst/>
              <a:cxnLst/>
              <a:rect l="l" t="t" r="r" b="b"/>
              <a:pathLst>
                <a:path w="342900" h="257809">
                  <a:moveTo>
                    <a:pt x="342684" y="212686"/>
                  </a:moveTo>
                  <a:lnTo>
                    <a:pt x="332752" y="172961"/>
                  </a:lnTo>
                  <a:lnTo>
                    <a:pt x="331343" y="171869"/>
                  </a:lnTo>
                  <a:lnTo>
                    <a:pt x="210375" y="171869"/>
                  </a:lnTo>
                  <a:lnTo>
                    <a:pt x="207022" y="176161"/>
                  </a:lnTo>
                  <a:lnTo>
                    <a:pt x="215633" y="210540"/>
                  </a:lnTo>
                  <a:lnTo>
                    <a:pt x="212280" y="214833"/>
                  </a:lnTo>
                  <a:lnTo>
                    <a:pt x="1676" y="214833"/>
                  </a:lnTo>
                  <a:lnTo>
                    <a:pt x="0" y="216979"/>
                  </a:lnTo>
                  <a:lnTo>
                    <a:pt x="9931" y="256705"/>
                  </a:lnTo>
                  <a:lnTo>
                    <a:pt x="11328" y="257810"/>
                  </a:lnTo>
                  <a:lnTo>
                    <a:pt x="232816" y="257797"/>
                  </a:lnTo>
                  <a:lnTo>
                    <a:pt x="236880" y="252590"/>
                  </a:lnTo>
                  <a:lnTo>
                    <a:pt x="228523" y="219125"/>
                  </a:lnTo>
                  <a:lnTo>
                    <a:pt x="231876" y="214833"/>
                  </a:lnTo>
                  <a:lnTo>
                    <a:pt x="338721" y="214833"/>
                  </a:lnTo>
                  <a:lnTo>
                    <a:pt x="341007" y="214833"/>
                  </a:lnTo>
                  <a:lnTo>
                    <a:pt x="342684" y="212686"/>
                  </a:lnTo>
                  <a:close/>
                </a:path>
                <a:path w="342900" h="257809">
                  <a:moveTo>
                    <a:pt x="342684" y="126758"/>
                  </a:moveTo>
                  <a:lnTo>
                    <a:pt x="332752" y="87033"/>
                  </a:lnTo>
                  <a:lnTo>
                    <a:pt x="331343" y="85940"/>
                  </a:lnTo>
                  <a:lnTo>
                    <a:pt x="167411" y="85940"/>
                  </a:lnTo>
                  <a:lnTo>
                    <a:pt x="164058" y="90233"/>
                  </a:lnTo>
                  <a:lnTo>
                    <a:pt x="172656" y="124612"/>
                  </a:lnTo>
                  <a:lnTo>
                    <a:pt x="169303" y="128905"/>
                  </a:lnTo>
                  <a:lnTo>
                    <a:pt x="1676" y="128905"/>
                  </a:lnTo>
                  <a:lnTo>
                    <a:pt x="0" y="131051"/>
                  </a:lnTo>
                  <a:lnTo>
                    <a:pt x="9931" y="170776"/>
                  </a:lnTo>
                  <a:lnTo>
                    <a:pt x="11328" y="171881"/>
                  </a:lnTo>
                  <a:lnTo>
                    <a:pt x="190792" y="171869"/>
                  </a:lnTo>
                  <a:lnTo>
                    <a:pt x="194132" y="167576"/>
                  </a:lnTo>
                  <a:lnTo>
                    <a:pt x="185547" y="133197"/>
                  </a:lnTo>
                  <a:lnTo>
                    <a:pt x="188899" y="128905"/>
                  </a:lnTo>
                  <a:lnTo>
                    <a:pt x="338721" y="128905"/>
                  </a:lnTo>
                  <a:lnTo>
                    <a:pt x="341007" y="128905"/>
                  </a:lnTo>
                  <a:lnTo>
                    <a:pt x="342684" y="126758"/>
                  </a:lnTo>
                  <a:close/>
                </a:path>
                <a:path w="342900" h="257809">
                  <a:moveTo>
                    <a:pt x="342747" y="40817"/>
                  </a:moveTo>
                  <a:lnTo>
                    <a:pt x="332816" y="1092"/>
                  </a:lnTo>
                  <a:lnTo>
                    <a:pt x="331406" y="0"/>
                  </a:lnTo>
                  <a:lnTo>
                    <a:pt x="124510" y="0"/>
                  </a:lnTo>
                  <a:lnTo>
                    <a:pt x="121158" y="4292"/>
                  </a:lnTo>
                  <a:lnTo>
                    <a:pt x="129755" y="38671"/>
                  </a:lnTo>
                  <a:lnTo>
                    <a:pt x="126403" y="42964"/>
                  </a:lnTo>
                  <a:lnTo>
                    <a:pt x="1676" y="42964"/>
                  </a:lnTo>
                  <a:lnTo>
                    <a:pt x="0" y="45110"/>
                  </a:lnTo>
                  <a:lnTo>
                    <a:pt x="9931" y="84836"/>
                  </a:lnTo>
                  <a:lnTo>
                    <a:pt x="11328" y="85940"/>
                  </a:lnTo>
                  <a:lnTo>
                    <a:pt x="147878" y="85928"/>
                  </a:lnTo>
                  <a:lnTo>
                    <a:pt x="151231" y="81635"/>
                  </a:lnTo>
                  <a:lnTo>
                    <a:pt x="142646" y="47256"/>
                  </a:lnTo>
                  <a:lnTo>
                    <a:pt x="145999" y="42964"/>
                  </a:lnTo>
                  <a:lnTo>
                    <a:pt x="338785" y="42964"/>
                  </a:lnTo>
                  <a:lnTo>
                    <a:pt x="341071" y="42964"/>
                  </a:lnTo>
                  <a:lnTo>
                    <a:pt x="342747" y="40817"/>
                  </a:lnTo>
                  <a:close/>
                </a:path>
              </a:pathLst>
            </a:custGeom>
            <a:solidFill>
              <a:srgbClr val="121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C6DB3DE2-F178-057C-2AE8-E69C88839D9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2506" y="515938"/>
              <a:ext cx="102449" cy="135580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F33E994-355E-29F7-0E16-845ADE96278D}"/>
                </a:ext>
              </a:extLst>
            </p:cNvPr>
            <p:cNvSpPr/>
            <p:nvPr/>
          </p:nvSpPr>
          <p:spPr>
            <a:xfrm>
              <a:off x="10606157" y="520252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90" h="45084">
                  <a:moveTo>
                    <a:pt x="23634" y="0"/>
                  </a:moveTo>
                  <a:lnTo>
                    <a:pt x="18046" y="16992"/>
                  </a:lnTo>
                  <a:lnTo>
                    <a:pt x="0" y="16891"/>
                  </a:lnTo>
                  <a:lnTo>
                    <a:pt x="14604" y="27520"/>
                  </a:lnTo>
                  <a:lnTo>
                    <a:pt x="8940" y="44729"/>
                  </a:lnTo>
                  <a:lnTo>
                    <a:pt x="23558" y="34010"/>
                  </a:lnTo>
                  <a:lnTo>
                    <a:pt x="38163" y="44640"/>
                  </a:lnTo>
                  <a:lnTo>
                    <a:pt x="32499" y="27508"/>
                  </a:lnTo>
                  <a:lnTo>
                    <a:pt x="46951" y="16967"/>
                  </a:lnTo>
                  <a:lnTo>
                    <a:pt x="29095" y="17018"/>
                  </a:lnTo>
                  <a:lnTo>
                    <a:pt x="23634" y="0"/>
                  </a:lnTo>
                  <a:close/>
                </a:path>
              </a:pathLst>
            </a:custGeom>
            <a:solidFill>
              <a:srgbClr val="AC9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>
            <a:extLst>
              <a:ext uri="{FF2B5EF4-FFF2-40B4-BE49-F238E27FC236}">
                <a16:creationId xmlns:a16="http://schemas.microsoft.com/office/drawing/2014/main" id="{C743BFF8-F9AB-291E-159A-EC93849B39A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3539" y="586041"/>
            <a:ext cx="1055154" cy="232791"/>
          </a:xfrm>
          <a:prstGeom prst="rect">
            <a:avLst/>
          </a:prstGeom>
        </p:spPr>
      </p:pic>
      <p:sp>
        <p:nvSpPr>
          <p:cNvPr id="37" name="Marcador de número de diapositiva 36">
            <a:extLst>
              <a:ext uri="{FF2B5EF4-FFF2-40B4-BE49-F238E27FC236}">
                <a16:creationId xmlns:a16="http://schemas.microsoft.com/office/drawing/2014/main" id="{90BFC88E-0748-D081-38A8-C0E1D685D0C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s-ES" spc="-25" smtClean="0"/>
              <a:t>2</a:t>
            </a:fld>
            <a:endParaRPr lang="es-ES" spc="-25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BF64D-44AF-7632-B8C0-E47E1B7992C6}"/>
              </a:ext>
            </a:extLst>
          </p:cNvPr>
          <p:cNvSpPr txBox="1">
            <a:spLocks/>
          </p:cNvSpPr>
          <p:nvPr/>
        </p:nvSpPr>
        <p:spPr>
          <a:xfrm>
            <a:off x="525387" y="2337093"/>
            <a:ext cx="11269344" cy="4953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defRPr sz="2000">
                <a:solidFill>
                  <a:srgbClr val="000000"/>
                </a:solidFill>
              </a:defRPr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Incluye la ejecución de 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diversas </a:t>
            </a:r>
            <a:r>
              <a:rPr lang="es-E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subactuaciones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17550" lvl="0" indent="-354013" algn="just">
              <a:lnSpc>
                <a:spcPct val="200000"/>
              </a:lnSpc>
              <a:buFont typeface="+mj-lt"/>
              <a:buAutoNum type="arabicPeriod"/>
              <a:defRPr sz="2000">
                <a:solidFill>
                  <a:srgbClr val="000000"/>
                </a:solidFill>
              </a:defRPr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 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edificio 112 - Dirección General de Protección Ciudadana </a:t>
            </a:r>
          </a:p>
          <a:p>
            <a:pPr marL="717550" indent="-354013" algn="just">
              <a:lnSpc>
                <a:spcPct val="200000"/>
              </a:lnSpc>
              <a:buFont typeface="+mj-lt"/>
              <a:buAutoNum type="arabicPeriod"/>
              <a:defRPr sz="2000">
                <a:solidFill>
                  <a:srgbClr val="000000"/>
                </a:solidFill>
              </a:defRPr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Edificación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auxiliar complementaria para aparcamiento de vehículos de emergencia</a:t>
            </a:r>
          </a:p>
          <a:p>
            <a:pPr marL="717550" indent="-354013">
              <a:lnSpc>
                <a:spcPct val="200000"/>
              </a:lnSpc>
              <a:buFont typeface="+mj-lt"/>
              <a:buAutoNum type="arabicPeriod"/>
              <a:defRPr sz="2000">
                <a:solidFill>
                  <a:srgbClr val="000000"/>
                </a:solidFill>
              </a:defRPr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Demolición 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edificios actuales</a:t>
            </a:r>
          </a:p>
          <a:p>
            <a:pPr marL="717550" indent="-354013">
              <a:lnSpc>
                <a:spcPct val="200000"/>
              </a:lnSpc>
              <a:buFont typeface="+mj-lt"/>
              <a:buAutoNum type="arabicPeriod"/>
              <a:defRPr sz="2000">
                <a:solidFill>
                  <a:srgbClr val="000000"/>
                </a:solidFill>
              </a:defRPr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Reurbanización 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área de actuación</a:t>
            </a:r>
          </a:p>
        </p:txBody>
      </p:sp>
    </p:spTree>
    <p:extLst>
      <p:ext uri="{BB962C8B-B14F-4D97-AF65-F5344CB8AC3E}">
        <p14:creationId xmlns:p14="http://schemas.microsoft.com/office/powerpoint/2010/main" val="270262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365B7-4519-1DBA-8698-CCEB76356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65B845A-0FC1-5E7D-030C-491A0036D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5386" y="1125684"/>
            <a:ext cx="9886187" cy="907944"/>
          </a:xfrm>
          <a:prstGeom prst="rect">
            <a:avLst/>
          </a:prstGeom>
        </p:spPr>
        <p:txBody>
          <a:bodyPr vert="horz" wrap="square" lIns="0" tIns="228603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lang="es-ES" sz="4400" spc="220" dirty="0">
                <a:latin typeface="Arial" panose="020B0604020202020204" pitchFamily="34" charset="0"/>
                <a:cs typeface="Arial" panose="020B0604020202020204" pitchFamily="34" charset="0"/>
              </a:rPr>
              <a:t>Alcance de la actuación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1937A74-5904-6D86-40EB-EDC07E199CC7}"/>
              </a:ext>
            </a:extLst>
          </p:cNvPr>
          <p:cNvGrpSpPr/>
          <p:nvPr/>
        </p:nvGrpSpPr>
        <p:grpSpPr>
          <a:xfrm>
            <a:off x="525386" y="2100008"/>
            <a:ext cx="11269345" cy="9525"/>
            <a:chOff x="525386" y="2100008"/>
            <a:chExt cx="11269345" cy="952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BF425CC-607B-581C-35D4-FED8A474A8F0}"/>
                </a:ext>
              </a:extLst>
            </p:cNvPr>
            <p:cNvSpPr/>
            <p:nvPr/>
          </p:nvSpPr>
          <p:spPr>
            <a:xfrm>
              <a:off x="525391" y="2104774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112688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4F770B4-0EDB-3056-2906-A06B54DF1061}"/>
                </a:ext>
              </a:extLst>
            </p:cNvPr>
            <p:cNvSpPr/>
            <p:nvPr/>
          </p:nvSpPr>
          <p:spPr>
            <a:xfrm>
              <a:off x="525386" y="2104770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0" y="0"/>
                  </a:moveTo>
                  <a:lnTo>
                    <a:pt x="11268824" y="0"/>
                  </a:lnTo>
                </a:path>
              </a:pathLst>
            </a:custGeom>
            <a:ln w="9525">
              <a:solidFill>
                <a:srgbClr val="4052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43119168-AF81-19CC-5629-0B958F4C186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1195" y="516150"/>
            <a:ext cx="714025" cy="306069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0F8E4954-A717-33F4-70D0-399FB8E5342F}"/>
              </a:ext>
            </a:extLst>
          </p:cNvPr>
          <p:cNvSpPr/>
          <p:nvPr/>
        </p:nvSpPr>
        <p:spPr>
          <a:xfrm>
            <a:off x="10298404" y="589140"/>
            <a:ext cx="3810" cy="233045"/>
          </a:xfrm>
          <a:custGeom>
            <a:avLst/>
            <a:gdLst/>
            <a:ahLst/>
            <a:cxnLst/>
            <a:rect l="l" t="t" r="r" b="b"/>
            <a:pathLst>
              <a:path w="3809" h="233044">
                <a:moveTo>
                  <a:pt x="3479" y="0"/>
                </a:moveTo>
                <a:lnTo>
                  <a:pt x="0" y="0"/>
                </a:lnTo>
                <a:lnTo>
                  <a:pt x="0" y="232943"/>
                </a:lnTo>
                <a:lnTo>
                  <a:pt x="3479" y="232943"/>
                </a:lnTo>
                <a:lnTo>
                  <a:pt x="3479" y="0"/>
                </a:lnTo>
                <a:close/>
              </a:path>
            </a:pathLst>
          </a:custGeom>
          <a:solidFill>
            <a:srgbClr val="121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3C294D59-9A30-FE4D-CE72-68019F8323D6}"/>
              </a:ext>
            </a:extLst>
          </p:cNvPr>
          <p:cNvGrpSpPr/>
          <p:nvPr/>
        </p:nvGrpSpPr>
        <p:grpSpPr>
          <a:xfrm>
            <a:off x="12490505" y="516346"/>
            <a:ext cx="490855" cy="306705"/>
            <a:chOff x="12490505" y="516346"/>
            <a:chExt cx="490855" cy="306705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F202E252-C406-7A03-853A-A4A796DF741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0505" y="540073"/>
              <a:ext cx="490458" cy="282364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1331669-C36D-DF43-9B15-2C7B3F280DAC}"/>
                </a:ext>
              </a:extLst>
            </p:cNvPr>
            <p:cNvSpPr/>
            <p:nvPr/>
          </p:nvSpPr>
          <p:spPr>
            <a:xfrm>
              <a:off x="12725752" y="51634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1353" y="0"/>
                  </a:moveTo>
                  <a:lnTo>
                    <a:pt x="8597" y="0"/>
                  </a:lnTo>
                  <a:lnTo>
                    <a:pt x="7480" y="1104"/>
                  </a:lnTo>
                  <a:lnTo>
                    <a:pt x="7480" y="7480"/>
                  </a:lnTo>
                  <a:lnTo>
                    <a:pt x="1168" y="7480"/>
                  </a:lnTo>
                  <a:lnTo>
                    <a:pt x="0" y="8597"/>
                  </a:lnTo>
                  <a:lnTo>
                    <a:pt x="0" y="11353"/>
                  </a:lnTo>
                  <a:lnTo>
                    <a:pt x="1168" y="12471"/>
                  </a:lnTo>
                  <a:lnTo>
                    <a:pt x="7480" y="12471"/>
                  </a:lnTo>
                  <a:lnTo>
                    <a:pt x="7480" y="18770"/>
                  </a:lnTo>
                  <a:lnTo>
                    <a:pt x="8597" y="19939"/>
                  </a:lnTo>
                  <a:lnTo>
                    <a:pt x="11353" y="19939"/>
                  </a:lnTo>
                  <a:lnTo>
                    <a:pt x="12458" y="18770"/>
                  </a:lnTo>
                  <a:lnTo>
                    <a:pt x="12458" y="12471"/>
                  </a:lnTo>
                  <a:lnTo>
                    <a:pt x="18846" y="12471"/>
                  </a:lnTo>
                  <a:lnTo>
                    <a:pt x="19939" y="11353"/>
                  </a:lnTo>
                  <a:lnTo>
                    <a:pt x="19939" y="8597"/>
                  </a:lnTo>
                  <a:lnTo>
                    <a:pt x="18846" y="7480"/>
                  </a:lnTo>
                  <a:lnTo>
                    <a:pt x="17449" y="7480"/>
                  </a:lnTo>
                  <a:lnTo>
                    <a:pt x="12458" y="7480"/>
                  </a:lnTo>
                  <a:lnTo>
                    <a:pt x="12458" y="1104"/>
                  </a:lnTo>
                  <a:lnTo>
                    <a:pt x="11353" y="0"/>
                  </a:lnTo>
                  <a:close/>
                </a:path>
              </a:pathLst>
            </a:custGeom>
            <a:solidFill>
              <a:srgbClr val="212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>
            <a:extLst>
              <a:ext uri="{FF2B5EF4-FFF2-40B4-BE49-F238E27FC236}">
                <a16:creationId xmlns:a16="http://schemas.microsoft.com/office/drawing/2014/main" id="{D49B0A72-B155-EE8E-03E8-42415E5BAA6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17550" y="620561"/>
            <a:ext cx="1130875" cy="150152"/>
          </a:xfrm>
          <a:prstGeom prst="rect">
            <a:avLst/>
          </a:prstGeom>
        </p:spPr>
      </p:pic>
      <p:grpSp>
        <p:nvGrpSpPr>
          <p:cNvPr id="12" name="object 12">
            <a:extLst>
              <a:ext uri="{FF2B5EF4-FFF2-40B4-BE49-F238E27FC236}">
                <a16:creationId xmlns:a16="http://schemas.microsoft.com/office/drawing/2014/main" id="{32E803C8-3F48-4226-D9C6-9B5A6BA9FF99}"/>
              </a:ext>
            </a:extLst>
          </p:cNvPr>
          <p:cNvGrpSpPr/>
          <p:nvPr/>
        </p:nvGrpSpPr>
        <p:grpSpPr>
          <a:xfrm>
            <a:off x="10482506" y="515938"/>
            <a:ext cx="450850" cy="307340"/>
            <a:chOff x="10482506" y="515938"/>
            <a:chExt cx="450850" cy="307340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2E688326-8620-82E4-579F-B096F69D394F}"/>
                </a:ext>
              </a:extLst>
            </p:cNvPr>
            <p:cNvSpPr/>
            <p:nvPr/>
          </p:nvSpPr>
          <p:spPr>
            <a:xfrm>
              <a:off x="10590403" y="565352"/>
              <a:ext cx="342900" cy="257810"/>
            </a:xfrm>
            <a:custGeom>
              <a:avLst/>
              <a:gdLst/>
              <a:ahLst/>
              <a:cxnLst/>
              <a:rect l="l" t="t" r="r" b="b"/>
              <a:pathLst>
                <a:path w="342900" h="257809">
                  <a:moveTo>
                    <a:pt x="342684" y="212686"/>
                  </a:moveTo>
                  <a:lnTo>
                    <a:pt x="332752" y="172961"/>
                  </a:lnTo>
                  <a:lnTo>
                    <a:pt x="331343" y="171869"/>
                  </a:lnTo>
                  <a:lnTo>
                    <a:pt x="210375" y="171869"/>
                  </a:lnTo>
                  <a:lnTo>
                    <a:pt x="207022" y="176161"/>
                  </a:lnTo>
                  <a:lnTo>
                    <a:pt x="215633" y="210540"/>
                  </a:lnTo>
                  <a:lnTo>
                    <a:pt x="212280" y="214833"/>
                  </a:lnTo>
                  <a:lnTo>
                    <a:pt x="1676" y="214833"/>
                  </a:lnTo>
                  <a:lnTo>
                    <a:pt x="0" y="216979"/>
                  </a:lnTo>
                  <a:lnTo>
                    <a:pt x="9931" y="256705"/>
                  </a:lnTo>
                  <a:lnTo>
                    <a:pt x="11328" y="257810"/>
                  </a:lnTo>
                  <a:lnTo>
                    <a:pt x="232816" y="257797"/>
                  </a:lnTo>
                  <a:lnTo>
                    <a:pt x="236880" y="252590"/>
                  </a:lnTo>
                  <a:lnTo>
                    <a:pt x="228523" y="219125"/>
                  </a:lnTo>
                  <a:lnTo>
                    <a:pt x="231876" y="214833"/>
                  </a:lnTo>
                  <a:lnTo>
                    <a:pt x="338721" y="214833"/>
                  </a:lnTo>
                  <a:lnTo>
                    <a:pt x="341007" y="214833"/>
                  </a:lnTo>
                  <a:lnTo>
                    <a:pt x="342684" y="212686"/>
                  </a:lnTo>
                  <a:close/>
                </a:path>
                <a:path w="342900" h="257809">
                  <a:moveTo>
                    <a:pt x="342684" y="126758"/>
                  </a:moveTo>
                  <a:lnTo>
                    <a:pt x="332752" y="87033"/>
                  </a:lnTo>
                  <a:lnTo>
                    <a:pt x="331343" y="85940"/>
                  </a:lnTo>
                  <a:lnTo>
                    <a:pt x="167411" y="85940"/>
                  </a:lnTo>
                  <a:lnTo>
                    <a:pt x="164058" y="90233"/>
                  </a:lnTo>
                  <a:lnTo>
                    <a:pt x="172656" y="124612"/>
                  </a:lnTo>
                  <a:lnTo>
                    <a:pt x="169303" y="128905"/>
                  </a:lnTo>
                  <a:lnTo>
                    <a:pt x="1676" y="128905"/>
                  </a:lnTo>
                  <a:lnTo>
                    <a:pt x="0" y="131051"/>
                  </a:lnTo>
                  <a:lnTo>
                    <a:pt x="9931" y="170776"/>
                  </a:lnTo>
                  <a:lnTo>
                    <a:pt x="11328" y="171881"/>
                  </a:lnTo>
                  <a:lnTo>
                    <a:pt x="190792" y="171869"/>
                  </a:lnTo>
                  <a:lnTo>
                    <a:pt x="194132" y="167576"/>
                  </a:lnTo>
                  <a:lnTo>
                    <a:pt x="185547" y="133197"/>
                  </a:lnTo>
                  <a:lnTo>
                    <a:pt x="188899" y="128905"/>
                  </a:lnTo>
                  <a:lnTo>
                    <a:pt x="338721" y="128905"/>
                  </a:lnTo>
                  <a:lnTo>
                    <a:pt x="341007" y="128905"/>
                  </a:lnTo>
                  <a:lnTo>
                    <a:pt x="342684" y="126758"/>
                  </a:lnTo>
                  <a:close/>
                </a:path>
                <a:path w="342900" h="257809">
                  <a:moveTo>
                    <a:pt x="342747" y="40817"/>
                  </a:moveTo>
                  <a:lnTo>
                    <a:pt x="332816" y="1092"/>
                  </a:lnTo>
                  <a:lnTo>
                    <a:pt x="331406" y="0"/>
                  </a:lnTo>
                  <a:lnTo>
                    <a:pt x="124510" y="0"/>
                  </a:lnTo>
                  <a:lnTo>
                    <a:pt x="121158" y="4292"/>
                  </a:lnTo>
                  <a:lnTo>
                    <a:pt x="129755" y="38671"/>
                  </a:lnTo>
                  <a:lnTo>
                    <a:pt x="126403" y="42964"/>
                  </a:lnTo>
                  <a:lnTo>
                    <a:pt x="1676" y="42964"/>
                  </a:lnTo>
                  <a:lnTo>
                    <a:pt x="0" y="45110"/>
                  </a:lnTo>
                  <a:lnTo>
                    <a:pt x="9931" y="84836"/>
                  </a:lnTo>
                  <a:lnTo>
                    <a:pt x="11328" y="85940"/>
                  </a:lnTo>
                  <a:lnTo>
                    <a:pt x="147878" y="85928"/>
                  </a:lnTo>
                  <a:lnTo>
                    <a:pt x="151231" y="81635"/>
                  </a:lnTo>
                  <a:lnTo>
                    <a:pt x="142646" y="47256"/>
                  </a:lnTo>
                  <a:lnTo>
                    <a:pt x="145999" y="42964"/>
                  </a:lnTo>
                  <a:lnTo>
                    <a:pt x="338785" y="42964"/>
                  </a:lnTo>
                  <a:lnTo>
                    <a:pt x="341071" y="42964"/>
                  </a:lnTo>
                  <a:lnTo>
                    <a:pt x="342747" y="40817"/>
                  </a:lnTo>
                  <a:close/>
                </a:path>
              </a:pathLst>
            </a:custGeom>
            <a:solidFill>
              <a:srgbClr val="121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38544FA6-F972-9D3C-6801-225D9789A45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2506" y="515938"/>
              <a:ext cx="102449" cy="135580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9FB90D05-4150-E33A-AACD-8781E27CF1B9}"/>
                </a:ext>
              </a:extLst>
            </p:cNvPr>
            <p:cNvSpPr/>
            <p:nvPr/>
          </p:nvSpPr>
          <p:spPr>
            <a:xfrm>
              <a:off x="10606157" y="520252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90" h="45084">
                  <a:moveTo>
                    <a:pt x="23634" y="0"/>
                  </a:moveTo>
                  <a:lnTo>
                    <a:pt x="18046" y="16992"/>
                  </a:lnTo>
                  <a:lnTo>
                    <a:pt x="0" y="16891"/>
                  </a:lnTo>
                  <a:lnTo>
                    <a:pt x="14604" y="27520"/>
                  </a:lnTo>
                  <a:lnTo>
                    <a:pt x="8940" y="44729"/>
                  </a:lnTo>
                  <a:lnTo>
                    <a:pt x="23558" y="34010"/>
                  </a:lnTo>
                  <a:lnTo>
                    <a:pt x="38163" y="44640"/>
                  </a:lnTo>
                  <a:lnTo>
                    <a:pt x="32499" y="27508"/>
                  </a:lnTo>
                  <a:lnTo>
                    <a:pt x="46951" y="16967"/>
                  </a:lnTo>
                  <a:lnTo>
                    <a:pt x="29095" y="17018"/>
                  </a:lnTo>
                  <a:lnTo>
                    <a:pt x="23634" y="0"/>
                  </a:lnTo>
                  <a:close/>
                </a:path>
              </a:pathLst>
            </a:custGeom>
            <a:solidFill>
              <a:srgbClr val="AC9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>
            <a:extLst>
              <a:ext uri="{FF2B5EF4-FFF2-40B4-BE49-F238E27FC236}">
                <a16:creationId xmlns:a16="http://schemas.microsoft.com/office/drawing/2014/main" id="{68B19954-0D07-71AA-D0F5-41E446208D8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3539" y="586041"/>
            <a:ext cx="1055154" cy="232791"/>
          </a:xfrm>
          <a:prstGeom prst="rect">
            <a:avLst/>
          </a:prstGeom>
        </p:spPr>
      </p:pic>
      <p:sp>
        <p:nvSpPr>
          <p:cNvPr id="37" name="Marcador de número de diapositiva 36">
            <a:extLst>
              <a:ext uri="{FF2B5EF4-FFF2-40B4-BE49-F238E27FC236}">
                <a16:creationId xmlns:a16="http://schemas.microsoft.com/office/drawing/2014/main" id="{F1C36B5D-2F25-9DD3-6F66-C57C67001B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s-ES" spc="-25" smtClean="0"/>
              <a:t>3</a:t>
            </a:fld>
            <a:endParaRPr lang="es-ES" spc="-25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A9325CD7-4DA0-5D2C-7CCC-2E097AE295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981" y="2337093"/>
            <a:ext cx="4840650" cy="508122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14EDD34-AD5B-5FC1-66B1-9CCE8BA43C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5875" y="2619733"/>
            <a:ext cx="6934200" cy="432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7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6813F-6424-D9DA-6998-5D1B550FD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00E4661-6029-BBF8-CDF7-F75D7D7071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5386" y="1125684"/>
            <a:ext cx="9886187" cy="907944"/>
          </a:xfrm>
          <a:prstGeom prst="rect">
            <a:avLst/>
          </a:prstGeom>
        </p:spPr>
        <p:txBody>
          <a:bodyPr vert="horz" wrap="square" lIns="0" tIns="228603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lang="es-ES" sz="4400" spc="220" dirty="0">
                <a:latin typeface="Arial" panose="020B0604020202020204" pitchFamily="34" charset="0"/>
                <a:cs typeface="Arial" panose="020B0604020202020204" pitchFamily="34" charset="0"/>
              </a:rPr>
              <a:t>Alcance de la actuación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4C1689E-C1DB-6DE7-AAA8-6BCA303FBAAE}"/>
              </a:ext>
            </a:extLst>
          </p:cNvPr>
          <p:cNvGrpSpPr/>
          <p:nvPr/>
        </p:nvGrpSpPr>
        <p:grpSpPr>
          <a:xfrm>
            <a:off x="525386" y="2100008"/>
            <a:ext cx="11269345" cy="9525"/>
            <a:chOff x="525386" y="2100008"/>
            <a:chExt cx="11269345" cy="952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E5B4A74-E7C6-D9AE-BFB5-F00F98597F6A}"/>
                </a:ext>
              </a:extLst>
            </p:cNvPr>
            <p:cNvSpPr/>
            <p:nvPr/>
          </p:nvSpPr>
          <p:spPr>
            <a:xfrm>
              <a:off x="525391" y="2104774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112688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ADEB261-521F-B9AD-A5DC-CE7618AD1EED}"/>
                </a:ext>
              </a:extLst>
            </p:cNvPr>
            <p:cNvSpPr/>
            <p:nvPr/>
          </p:nvSpPr>
          <p:spPr>
            <a:xfrm>
              <a:off x="525386" y="2104770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0" y="0"/>
                  </a:moveTo>
                  <a:lnTo>
                    <a:pt x="11268824" y="0"/>
                  </a:lnTo>
                </a:path>
              </a:pathLst>
            </a:custGeom>
            <a:ln w="9525">
              <a:solidFill>
                <a:srgbClr val="4052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14C67E51-D30C-6151-9DF9-BA806FFA92C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1195" y="516150"/>
            <a:ext cx="714025" cy="306069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E602D5A0-3322-0F5D-D3E5-F8A8A343463F}"/>
              </a:ext>
            </a:extLst>
          </p:cNvPr>
          <p:cNvSpPr/>
          <p:nvPr/>
        </p:nvSpPr>
        <p:spPr>
          <a:xfrm>
            <a:off x="10298404" y="589140"/>
            <a:ext cx="3810" cy="233045"/>
          </a:xfrm>
          <a:custGeom>
            <a:avLst/>
            <a:gdLst/>
            <a:ahLst/>
            <a:cxnLst/>
            <a:rect l="l" t="t" r="r" b="b"/>
            <a:pathLst>
              <a:path w="3809" h="233044">
                <a:moveTo>
                  <a:pt x="3479" y="0"/>
                </a:moveTo>
                <a:lnTo>
                  <a:pt x="0" y="0"/>
                </a:lnTo>
                <a:lnTo>
                  <a:pt x="0" y="232943"/>
                </a:lnTo>
                <a:lnTo>
                  <a:pt x="3479" y="232943"/>
                </a:lnTo>
                <a:lnTo>
                  <a:pt x="3479" y="0"/>
                </a:lnTo>
                <a:close/>
              </a:path>
            </a:pathLst>
          </a:custGeom>
          <a:solidFill>
            <a:srgbClr val="121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F6A92627-55E6-D249-9A11-88ACB6C98EDC}"/>
              </a:ext>
            </a:extLst>
          </p:cNvPr>
          <p:cNvGrpSpPr/>
          <p:nvPr/>
        </p:nvGrpSpPr>
        <p:grpSpPr>
          <a:xfrm>
            <a:off x="12490505" y="516346"/>
            <a:ext cx="490855" cy="306705"/>
            <a:chOff x="12490505" y="516346"/>
            <a:chExt cx="490855" cy="306705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9975CADD-1A94-2C08-F421-A47BE97F3F4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0505" y="540073"/>
              <a:ext cx="490458" cy="282364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81CDB32-79F9-490D-964A-FD5A378EFE9E}"/>
                </a:ext>
              </a:extLst>
            </p:cNvPr>
            <p:cNvSpPr/>
            <p:nvPr/>
          </p:nvSpPr>
          <p:spPr>
            <a:xfrm>
              <a:off x="12725752" y="51634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1353" y="0"/>
                  </a:moveTo>
                  <a:lnTo>
                    <a:pt x="8597" y="0"/>
                  </a:lnTo>
                  <a:lnTo>
                    <a:pt x="7480" y="1104"/>
                  </a:lnTo>
                  <a:lnTo>
                    <a:pt x="7480" y="7480"/>
                  </a:lnTo>
                  <a:lnTo>
                    <a:pt x="1168" y="7480"/>
                  </a:lnTo>
                  <a:lnTo>
                    <a:pt x="0" y="8597"/>
                  </a:lnTo>
                  <a:lnTo>
                    <a:pt x="0" y="11353"/>
                  </a:lnTo>
                  <a:lnTo>
                    <a:pt x="1168" y="12471"/>
                  </a:lnTo>
                  <a:lnTo>
                    <a:pt x="7480" y="12471"/>
                  </a:lnTo>
                  <a:lnTo>
                    <a:pt x="7480" y="18770"/>
                  </a:lnTo>
                  <a:lnTo>
                    <a:pt x="8597" y="19939"/>
                  </a:lnTo>
                  <a:lnTo>
                    <a:pt x="11353" y="19939"/>
                  </a:lnTo>
                  <a:lnTo>
                    <a:pt x="12458" y="18770"/>
                  </a:lnTo>
                  <a:lnTo>
                    <a:pt x="12458" y="12471"/>
                  </a:lnTo>
                  <a:lnTo>
                    <a:pt x="18846" y="12471"/>
                  </a:lnTo>
                  <a:lnTo>
                    <a:pt x="19939" y="11353"/>
                  </a:lnTo>
                  <a:lnTo>
                    <a:pt x="19939" y="8597"/>
                  </a:lnTo>
                  <a:lnTo>
                    <a:pt x="18846" y="7480"/>
                  </a:lnTo>
                  <a:lnTo>
                    <a:pt x="17449" y="7480"/>
                  </a:lnTo>
                  <a:lnTo>
                    <a:pt x="12458" y="7480"/>
                  </a:lnTo>
                  <a:lnTo>
                    <a:pt x="12458" y="1104"/>
                  </a:lnTo>
                  <a:lnTo>
                    <a:pt x="11353" y="0"/>
                  </a:lnTo>
                  <a:close/>
                </a:path>
              </a:pathLst>
            </a:custGeom>
            <a:solidFill>
              <a:srgbClr val="212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>
            <a:extLst>
              <a:ext uri="{FF2B5EF4-FFF2-40B4-BE49-F238E27FC236}">
                <a16:creationId xmlns:a16="http://schemas.microsoft.com/office/drawing/2014/main" id="{F50E3F45-97D9-D6B2-E005-C0D689D4245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17550" y="620561"/>
            <a:ext cx="1130875" cy="150152"/>
          </a:xfrm>
          <a:prstGeom prst="rect">
            <a:avLst/>
          </a:prstGeom>
        </p:spPr>
      </p:pic>
      <p:grpSp>
        <p:nvGrpSpPr>
          <p:cNvPr id="12" name="object 12">
            <a:extLst>
              <a:ext uri="{FF2B5EF4-FFF2-40B4-BE49-F238E27FC236}">
                <a16:creationId xmlns:a16="http://schemas.microsoft.com/office/drawing/2014/main" id="{F7DCD278-CF2D-FEAD-7096-BC0B3A6DF9B2}"/>
              </a:ext>
            </a:extLst>
          </p:cNvPr>
          <p:cNvGrpSpPr/>
          <p:nvPr/>
        </p:nvGrpSpPr>
        <p:grpSpPr>
          <a:xfrm>
            <a:off x="10482506" y="515938"/>
            <a:ext cx="450850" cy="307340"/>
            <a:chOff x="10482506" y="515938"/>
            <a:chExt cx="450850" cy="307340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89FE5C34-039C-FE57-33D1-E59DD9B2E60B}"/>
                </a:ext>
              </a:extLst>
            </p:cNvPr>
            <p:cNvSpPr/>
            <p:nvPr/>
          </p:nvSpPr>
          <p:spPr>
            <a:xfrm>
              <a:off x="10590403" y="565352"/>
              <a:ext cx="342900" cy="257810"/>
            </a:xfrm>
            <a:custGeom>
              <a:avLst/>
              <a:gdLst/>
              <a:ahLst/>
              <a:cxnLst/>
              <a:rect l="l" t="t" r="r" b="b"/>
              <a:pathLst>
                <a:path w="342900" h="257809">
                  <a:moveTo>
                    <a:pt x="342684" y="212686"/>
                  </a:moveTo>
                  <a:lnTo>
                    <a:pt x="332752" y="172961"/>
                  </a:lnTo>
                  <a:lnTo>
                    <a:pt x="331343" y="171869"/>
                  </a:lnTo>
                  <a:lnTo>
                    <a:pt x="210375" y="171869"/>
                  </a:lnTo>
                  <a:lnTo>
                    <a:pt x="207022" y="176161"/>
                  </a:lnTo>
                  <a:lnTo>
                    <a:pt x="215633" y="210540"/>
                  </a:lnTo>
                  <a:lnTo>
                    <a:pt x="212280" y="214833"/>
                  </a:lnTo>
                  <a:lnTo>
                    <a:pt x="1676" y="214833"/>
                  </a:lnTo>
                  <a:lnTo>
                    <a:pt x="0" y="216979"/>
                  </a:lnTo>
                  <a:lnTo>
                    <a:pt x="9931" y="256705"/>
                  </a:lnTo>
                  <a:lnTo>
                    <a:pt x="11328" y="257810"/>
                  </a:lnTo>
                  <a:lnTo>
                    <a:pt x="232816" y="257797"/>
                  </a:lnTo>
                  <a:lnTo>
                    <a:pt x="236880" y="252590"/>
                  </a:lnTo>
                  <a:lnTo>
                    <a:pt x="228523" y="219125"/>
                  </a:lnTo>
                  <a:lnTo>
                    <a:pt x="231876" y="214833"/>
                  </a:lnTo>
                  <a:lnTo>
                    <a:pt x="338721" y="214833"/>
                  </a:lnTo>
                  <a:lnTo>
                    <a:pt x="341007" y="214833"/>
                  </a:lnTo>
                  <a:lnTo>
                    <a:pt x="342684" y="212686"/>
                  </a:lnTo>
                  <a:close/>
                </a:path>
                <a:path w="342900" h="257809">
                  <a:moveTo>
                    <a:pt x="342684" y="126758"/>
                  </a:moveTo>
                  <a:lnTo>
                    <a:pt x="332752" y="87033"/>
                  </a:lnTo>
                  <a:lnTo>
                    <a:pt x="331343" y="85940"/>
                  </a:lnTo>
                  <a:lnTo>
                    <a:pt x="167411" y="85940"/>
                  </a:lnTo>
                  <a:lnTo>
                    <a:pt x="164058" y="90233"/>
                  </a:lnTo>
                  <a:lnTo>
                    <a:pt x="172656" y="124612"/>
                  </a:lnTo>
                  <a:lnTo>
                    <a:pt x="169303" y="128905"/>
                  </a:lnTo>
                  <a:lnTo>
                    <a:pt x="1676" y="128905"/>
                  </a:lnTo>
                  <a:lnTo>
                    <a:pt x="0" y="131051"/>
                  </a:lnTo>
                  <a:lnTo>
                    <a:pt x="9931" y="170776"/>
                  </a:lnTo>
                  <a:lnTo>
                    <a:pt x="11328" y="171881"/>
                  </a:lnTo>
                  <a:lnTo>
                    <a:pt x="190792" y="171869"/>
                  </a:lnTo>
                  <a:lnTo>
                    <a:pt x="194132" y="167576"/>
                  </a:lnTo>
                  <a:lnTo>
                    <a:pt x="185547" y="133197"/>
                  </a:lnTo>
                  <a:lnTo>
                    <a:pt x="188899" y="128905"/>
                  </a:lnTo>
                  <a:lnTo>
                    <a:pt x="338721" y="128905"/>
                  </a:lnTo>
                  <a:lnTo>
                    <a:pt x="341007" y="128905"/>
                  </a:lnTo>
                  <a:lnTo>
                    <a:pt x="342684" y="126758"/>
                  </a:lnTo>
                  <a:close/>
                </a:path>
                <a:path w="342900" h="257809">
                  <a:moveTo>
                    <a:pt x="342747" y="40817"/>
                  </a:moveTo>
                  <a:lnTo>
                    <a:pt x="332816" y="1092"/>
                  </a:lnTo>
                  <a:lnTo>
                    <a:pt x="331406" y="0"/>
                  </a:lnTo>
                  <a:lnTo>
                    <a:pt x="124510" y="0"/>
                  </a:lnTo>
                  <a:lnTo>
                    <a:pt x="121158" y="4292"/>
                  </a:lnTo>
                  <a:lnTo>
                    <a:pt x="129755" y="38671"/>
                  </a:lnTo>
                  <a:lnTo>
                    <a:pt x="126403" y="42964"/>
                  </a:lnTo>
                  <a:lnTo>
                    <a:pt x="1676" y="42964"/>
                  </a:lnTo>
                  <a:lnTo>
                    <a:pt x="0" y="45110"/>
                  </a:lnTo>
                  <a:lnTo>
                    <a:pt x="9931" y="84836"/>
                  </a:lnTo>
                  <a:lnTo>
                    <a:pt x="11328" y="85940"/>
                  </a:lnTo>
                  <a:lnTo>
                    <a:pt x="147878" y="85928"/>
                  </a:lnTo>
                  <a:lnTo>
                    <a:pt x="151231" y="81635"/>
                  </a:lnTo>
                  <a:lnTo>
                    <a:pt x="142646" y="47256"/>
                  </a:lnTo>
                  <a:lnTo>
                    <a:pt x="145999" y="42964"/>
                  </a:lnTo>
                  <a:lnTo>
                    <a:pt x="338785" y="42964"/>
                  </a:lnTo>
                  <a:lnTo>
                    <a:pt x="341071" y="42964"/>
                  </a:lnTo>
                  <a:lnTo>
                    <a:pt x="342747" y="40817"/>
                  </a:lnTo>
                  <a:close/>
                </a:path>
              </a:pathLst>
            </a:custGeom>
            <a:solidFill>
              <a:srgbClr val="121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559A8B03-C381-B7A3-0467-634E61062E2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2506" y="515938"/>
              <a:ext cx="102449" cy="135580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D9995364-A9C9-16E0-18EC-AA27668481E5}"/>
                </a:ext>
              </a:extLst>
            </p:cNvPr>
            <p:cNvSpPr/>
            <p:nvPr/>
          </p:nvSpPr>
          <p:spPr>
            <a:xfrm>
              <a:off x="10606157" y="520252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90" h="45084">
                  <a:moveTo>
                    <a:pt x="23634" y="0"/>
                  </a:moveTo>
                  <a:lnTo>
                    <a:pt x="18046" y="16992"/>
                  </a:lnTo>
                  <a:lnTo>
                    <a:pt x="0" y="16891"/>
                  </a:lnTo>
                  <a:lnTo>
                    <a:pt x="14604" y="27520"/>
                  </a:lnTo>
                  <a:lnTo>
                    <a:pt x="8940" y="44729"/>
                  </a:lnTo>
                  <a:lnTo>
                    <a:pt x="23558" y="34010"/>
                  </a:lnTo>
                  <a:lnTo>
                    <a:pt x="38163" y="44640"/>
                  </a:lnTo>
                  <a:lnTo>
                    <a:pt x="32499" y="27508"/>
                  </a:lnTo>
                  <a:lnTo>
                    <a:pt x="46951" y="16967"/>
                  </a:lnTo>
                  <a:lnTo>
                    <a:pt x="29095" y="17018"/>
                  </a:lnTo>
                  <a:lnTo>
                    <a:pt x="23634" y="0"/>
                  </a:lnTo>
                  <a:close/>
                </a:path>
              </a:pathLst>
            </a:custGeom>
            <a:solidFill>
              <a:srgbClr val="AC9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>
            <a:extLst>
              <a:ext uri="{FF2B5EF4-FFF2-40B4-BE49-F238E27FC236}">
                <a16:creationId xmlns:a16="http://schemas.microsoft.com/office/drawing/2014/main" id="{E20DC496-703D-930A-AB5C-6EA597B3537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3539" y="586041"/>
            <a:ext cx="1055154" cy="232791"/>
          </a:xfrm>
          <a:prstGeom prst="rect">
            <a:avLst/>
          </a:prstGeom>
        </p:spPr>
      </p:pic>
      <p:sp>
        <p:nvSpPr>
          <p:cNvPr id="37" name="Marcador de número de diapositiva 36">
            <a:extLst>
              <a:ext uri="{FF2B5EF4-FFF2-40B4-BE49-F238E27FC236}">
                <a16:creationId xmlns:a16="http://schemas.microsoft.com/office/drawing/2014/main" id="{2A21B9D1-C8C4-BA41-75D1-FDF37CB8340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s-ES" spc="-25" smtClean="0"/>
              <a:t>4</a:t>
            </a:fld>
            <a:endParaRPr lang="es-ES" spc="-25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AF7D56A-6B01-89A3-2669-FD3F61FAAD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8177" y="2337093"/>
            <a:ext cx="6528096" cy="407290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7CA1EB7-1218-DAB3-A05A-BA30B8275B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500" y="2689249"/>
            <a:ext cx="5992691" cy="336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6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240CE-9868-8895-9E80-F6FF00337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>
            <a:extLst>
              <a:ext uri="{FF2B5EF4-FFF2-40B4-BE49-F238E27FC236}">
                <a16:creationId xmlns:a16="http://schemas.microsoft.com/office/drawing/2014/main" id="{6C3913EA-6C53-725C-ECA6-607D2B1C6C01}"/>
              </a:ext>
            </a:extLst>
          </p:cNvPr>
          <p:cNvGrpSpPr/>
          <p:nvPr/>
        </p:nvGrpSpPr>
        <p:grpSpPr>
          <a:xfrm>
            <a:off x="525386" y="2100008"/>
            <a:ext cx="11269345" cy="9525"/>
            <a:chOff x="525386" y="2100008"/>
            <a:chExt cx="11269345" cy="952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3A04FFB-5494-B84B-8567-5FF5CFA51963}"/>
                </a:ext>
              </a:extLst>
            </p:cNvPr>
            <p:cNvSpPr/>
            <p:nvPr/>
          </p:nvSpPr>
          <p:spPr>
            <a:xfrm>
              <a:off x="525391" y="2104774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112688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1F7272F-D945-0A39-A766-0C6F9F41B7E0}"/>
                </a:ext>
              </a:extLst>
            </p:cNvPr>
            <p:cNvSpPr/>
            <p:nvPr/>
          </p:nvSpPr>
          <p:spPr>
            <a:xfrm>
              <a:off x="525386" y="2104770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0" y="0"/>
                  </a:moveTo>
                  <a:lnTo>
                    <a:pt x="11268824" y="0"/>
                  </a:lnTo>
                </a:path>
              </a:pathLst>
            </a:custGeom>
            <a:ln w="9525">
              <a:solidFill>
                <a:srgbClr val="4052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371BBA34-4C72-2B70-D8D6-AEE3C5A8204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1195" y="516150"/>
            <a:ext cx="714025" cy="306069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5E752629-EF2B-5DC1-6ABC-C281E68D01C7}"/>
              </a:ext>
            </a:extLst>
          </p:cNvPr>
          <p:cNvSpPr/>
          <p:nvPr/>
        </p:nvSpPr>
        <p:spPr>
          <a:xfrm>
            <a:off x="10298404" y="589140"/>
            <a:ext cx="3810" cy="233045"/>
          </a:xfrm>
          <a:custGeom>
            <a:avLst/>
            <a:gdLst/>
            <a:ahLst/>
            <a:cxnLst/>
            <a:rect l="l" t="t" r="r" b="b"/>
            <a:pathLst>
              <a:path w="3809" h="233044">
                <a:moveTo>
                  <a:pt x="3479" y="0"/>
                </a:moveTo>
                <a:lnTo>
                  <a:pt x="0" y="0"/>
                </a:lnTo>
                <a:lnTo>
                  <a:pt x="0" y="232943"/>
                </a:lnTo>
                <a:lnTo>
                  <a:pt x="3479" y="232943"/>
                </a:lnTo>
                <a:lnTo>
                  <a:pt x="3479" y="0"/>
                </a:lnTo>
                <a:close/>
              </a:path>
            </a:pathLst>
          </a:custGeom>
          <a:solidFill>
            <a:srgbClr val="121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B801783A-2B63-137A-4501-1ABC06561300}"/>
              </a:ext>
            </a:extLst>
          </p:cNvPr>
          <p:cNvGrpSpPr/>
          <p:nvPr/>
        </p:nvGrpSpPr>
        <p:grpSpPr>
          <a:xfrm>
            <a:off x="12490505" y="516346"/>
            <a:ext cx="490855" cy="306705"/>
            <a:chOff x="12490505" y="516346"/>
            <a:chExt cx="490855" cy="306705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5E48A801-F07C-D718-EC33-BBA4D447D8C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0505" y="540073"/>
              <a:ext cx="490458" cy="282364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32AE6A7-47B3-4093-F004-978843C9C2AE}"/>
                </a:ext>
              </a:extLst>
            </p:cNvPr>
            <p:cNvSpPr/>
            <p:nvPr/>
          </p:nvSpPr>
          <p:spPr>
            <a:xfrm>
              <a:off x="12725752" y="51634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1353" y="0"/>
                  </a:moveTo>
                  <a:lnTo>
                    <a:pt x="8597" y="0"/>
                  </a:lnTo>
                  <a:lnTo>
                    <a:pt x="7480" y="1104"/>
                  </a:lnTo>
                  <a:lnTo>
                    <a:pt x="7480" y="7480"/>
                  </a:lnTo>
                  <a:lnTo>
                    <a:pt x="1168" y="7480"/>
                  </a:lnTo>
                  <a:lnTo>
                    <a:pt x="0" y="8597"/>
                  </a:lnTo>
                  <a:lnTo>
                    <a:pt x="0" y="11353"/>
                  </a:lnTo>
                  <a:lnTo>
                    <a:pt x="1168" y="12471"/>
                  </a:lnTo>
                  <a:lnTo>
                    <a:pt x="7480" y="12471"/>
                  </a:lnTo>
                  <a:lnTo>
                    <a:pt x="7480" y="18770"/>
                  </a:lnTo>
                  <a:lnTo>
                    <a:pt x="8597" y="19939"/>
                  </a:lnTo>
                  <a:lnTo>
                    <a:pt x="11353" y="19939"/>
                  </a:lnTo>
                  <a:lnTo>
                    <a:pt x="12458" y="18770"/>
                  </a:lnTo>
                  <a:lnTo>
                    <a:pt x="12458" y="12471"/>
                  </a:lnTo>
                  <a:lnTo>
                    <a:pt x="18846" y="12471"/>
                  </a:lnTo>
                  <a:lnTo>
                    <a:pt x="19939" y="11353"/>
                  </a:lnTo>
                  <a:lnTo>
                    <a:pt x="19939" y="8597"/>
                  </a:lnTo>
                  <a:lnTo>
                    <a:pt x="18846" y="7480"/>
                  </a:lnTo>
                  <a:lnTo>
                    <a:pt x="17449" y="7480"/>
                  </a:lnTo>
                  <a:lnTo>
                    <a:pt x="12458" y="7480"/>
                  </a:lnTo>
                  <a:lnTo>
                    <a:pt x="12458" y="1104"/>
                  </a:lnTo>
                  <a:lnTo>
                    <a:pt x="11353" y="0"/>
                  </a:lnTo>
                  <a:close/>
                </a:path>
              </a:pathLst>
            </a:custGeom>
            <a:solidFill>
              <a:srgbClr val="212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>
            <a:extLst>
              <a:ext uri="{FF2B5EF4-FFF2-40B4-BE49-F238E27FC236}">
                <a16:creationId xmlns:a16="http://schemas.microsoft.com/office/drawing/2014/main" id="{3EF9167B-7EC0-2D0F-6042-24E15568D6D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17550" y="620561"/>
            <a:ext cx="1130875" cy="150152"/>
          </a:xfrm>
          <a:prstGeom prst="rect">
            <a:avLst/>
          </a:prstGeom>
        </p:spPr>
      </p:pic>
      <p:grpSp>
        <p:nvGrpSpPr>
          <p:cNvPr id="12" name="object 12">
            <a:extLst>
              <a:ext uri="{FF2B5EF4-FFF2-40B4-BE49-F238E27FC236}">
                <a16:creationId xmlns:a16="http://schemas.microsoft.com/office/drawing/2014/main" id="{74E138C1-6E64-40CE-12F7-4A0B47DD1EC1}"/>
              </a:ext>
            </a:extLst>
          </p:cNvPr>
          <p:cNvGrpSpPr/>
          <p:nvPr/>
        </p:nvGrpSpPr>
        <p:grpSpPr>
          <a:xfrm>
            <a:off x="10482506" y="515938"/>
            <a:ext cx="450850" cy="307340"/>
            <a:chOff x="10482506" y="515938"/>
            <a:chExt cx="450850" cy="307340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687BBD71-2FFA-6D27-F461-A1D66C30D094}"/>
                </a:ext>
              </a:extLst>
            </p:cNvPr>
            <p:cNvSpPr/>
            <p:nvPr/>
          </p:nvSpPr>
          <p:spPr>
            <a:xfrm>
              <a:off x="10590403" y="565352"/>
              <a:ext cx="342900" cy="257810"/>
            </a:xfrm>
            <a:custGeom>
              <a:avLst/>
              <a:gdLst/>
              <a:ahLst/>
              <a:cxnLst/>
              <a:rect l="l" t="t" r="r" b="b"/>
              <a:pathLst>
                <a:path w="342900" h="257809">
                  <a:moveTo>
                    <a:pt x="342684" y="212686"/>
                  </a:moveTo>
                  <a:lnTo>
                    <a:pt x="332752" y="172961"/>
                  </a:lnTo>
                  <a:lnTo>
                    <a:pt x="331343" y="171869"/>
                  </a:lnTo>
                  <a:lnTo>
                    <a:pt x="210375" y="171869"/>
                  </a:lnTo>
                  <a:lnTo>
                    <a:pt x="207022" y="176161"/>
                  </a:lnTo>
                  <a:lnTo>
                    <a:pt x="215633" y="210540"/>
                  </a:lnTo>
                  <a:lnTo>
                    <a:pt x="212280" y="214833"/>
                  </a:lnTo>
                  <a:lnTo>
                    <a:pt x="1676" y="214833"/>
                  </a:lnTo>
                  <a:lnTo>
                    <a:pt x="0" y="216979"/>
                  </a:lnTo>
                  <a:lnTo>
                    <a:pt x="9931" y="256705"/>
                  </a:lnTo>
                  <a:lnTo>
                    <a:pt x="11328" y="257810"/>
                  </a:lnTo>
                  <a:lnTo>
                    <a:pt x="232816" y="257797"/>
                  </a:lnTo>
                  <a:lnTo>
                    <a:pt x="236880" y="252590"/>
                  </a:lnTo>
                  <a:lnTo>
                    <a:pt x="228523" y="219125"/>
                  </a:lnTo>
                  <a:lnTo>
                    <a:pt x="231876" y="214833"/>
                  </a:lnTo>
                  <a:lnTo>
                    <a:pt x="338721" y="214833"/>
                  </a:lnTo>
                  <a:lnTo>
                    <a:pt x="341007" y="214833"/>
                  </a:lnTo>
                  <a:lnTo>
                    <a:pt x="342684" y="212686"/>
                  </a:lnTo>
                  <a:close/>
                </a:path>
                <a:path w="342900" h="257809">
                  <a:moveTo>
                    <a:pt x="342684" y="126758"/>
                  </a:moveTo>
                  <a:lnTo>
                    <a:pt x="332752" y="87033"/>
                  </a:lnTo>
                  <a:lnTo>
                    <a:pt x="331343" y="85940"/>
                  </a:lnTo>
                  <a:lnTo>
                    <a:pt x="167411" y="85940"/>
                  </a:lnTo>
                  <a:lnTo>
                    <a:pt x="164058" y="90233"/>
                  </a:lnTo>
                  <a:lnTo>
                    <a:pt x="172656" y="124612"/>
                  </a:lnTo>
                  <a:lnTo>
                    <a:pt x="169303" y="128905"/>
                  </a:lnTo>
                  <a:lnTo>
                    <a:pt x="1676" y="128905"/>
                  </a:lnTo>
                  <a:lnTo>
                    <a:pt x="0" y="131051"/>
                  </a:lnTo>
                  <a:lnTo>
                    <a:pt x="9931" y="170776"/>
                  </a:lnTo>
                  <a:lnTo>
                    <a:pt x="11328" y="171881"/>
                  </a:lnTo>
                  <a:lnTo>
                    <a:pt x="190792" y="171869"/>
                  </a:lnTo>
                  <a:lnTo>
                    <a:pt x="194132" y="167576"/>
                  </a:lnTo>
                  <a:lnTo>
                    <a:pt x="185547" y="133197"/>
                  </a:lnTo>
                  <a:lnTo>
                    <a:pt x="188899" y="128905"/>
                  </a:lnTo>
                  <a:lnTo>
                    <a:pt x="338721" y="128905"/>
                  </a:lnTo>
                  <a:lnTo>
                    <a:pt x="341007" y="128905"/>
                  </a:lnTo>
                  <a:lnTo>
                    <a:pt x="342684" y="126758"/>
                  </a:lnTo>
                  <a:close/>
                </a:path>
                <a:path w="342900" h="257809">
                  <a:moveTo>
                    <a:pt x="342747" y="40817"/>
                  </a:moveTo>
                  <a:lnTo>
                    <a:pt x="332816" y="1092"/>
                  </a:lnTo>
                  <a:lnTo>
                    <a:pt x="331406" y="0"/>
                  </a:lnTo>
                  <a:lnTo>
                    <a:pt x="124510" y="0"/>
                  </a:lnTo>
                  <a:lnTo>
                    <a:pt x="121158" y="4292"/>
                  </a:lnTo>
                  <a:lnTo>
                    <a:pt x="129755" y="38671"/>
                  </a:lnTo>
                  <a:lnTo>
                    <a:pt x="126403" y="42964"/>
                  </a:lnTo>
                  <a:lnTo>
                    <a:pt x="1676" y="42964"/>
                  </a:lnTo>
                  <a:lnTo>
                    <a:pt x="0" y="45110"/>
                  </a:lnTo>
                  <a:lnTo>
                    <a:pt x="9931" y="84836"/>
                  </a:lnTo>
                  <a:lnTo>
                    <a:pt x="11328" y="85940"/>
                  </a:lnTo>
                  <a:lnTo>
                    <a:pt x="147878" y="85928"/>
                  </a:lnTo>
                  <a:lnTo>
                    <a:pt x="151231" y="81635"/>
                  </a:lnTo>
                  <a:lnTo>
                    <a:pt x="142646" y="47256"/>
                  </a:lnTo>
                  <a:lnTo>
                    <a:pt x="145999" y="42964"/>
                  </a:lnTo>
                  <a:lnTo>
                    <a:pt x="338785" y="42964"/>
                  </a:lnTo>
                  <a:lnTo>
                    <a:pt x="341071" y="42964"/>
                  </a:lnTo>
                  <a:lnTo>
                    <a:pt x="342747" y="40817"/>
                  </a:lnTo>
                  <a:close/>
                </a:path>
              </a:pathLst>
            </a:custGeom>
            <a:solidFill>
              <a:srgbClr val="121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A18E4B8B-96B1-BF01-EA9F-28C94B46D37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2506" y="515938"/>
              <a:ext cx="102449" cy="135580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E9BCB15-8864-E3D5-78CD-D3DD387AF180}"/>
                </a:ext>
              </a:extLst>
            </p:cNvPr>
            <p:cNvSpPr/>
            <p:nvPr/>
          </p:nvSpPr>
          <p:spPr>
            <a:xfrm>
              <a:off x="10606157" y="520252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90" h="45084">
                  <a:moveTo>
                    <a:pt x="23634" y="0"/>
                  </a:moveTo>
                  <a:lnTo>
                    <a:pt x="18046" y="16992"/>
                  </a:lnTo>
                  <a:lnTo>
                    <a:pt x="0" y="16891"/>
                  </a:lnTo>
                  <a:lnTo>
                    <a:pt x="14604" y="27520"/>
                  </a:lnTo>
                  <a:lnTo>
                    <a:pt x="8940" y="44729"/>
                  </a:lnTo>
                  <a:lnTo>
                    <a:pt x="23558" y="34010"/>
                  </a:lnTo>
                  <a:lnTo>
                    <a:pt x="38163" y="44640"/>
                  </a:lnTo>
                  <a:lnTo>
                    <a:pt x="32499" y="27508"/>
                  </a:lnTo>
                  <a:lnTo>
                    <a:pt x="46951" y="16967"/>
                  </a:lnTo>
                  <a:lnTo>
                    <a:pt x="29095" y="17018"/>
                  </a:lnTo>
                  <a:lnTo>
                    <a:pt x="23634" y="0"/>
                  </a:lnTo>
                  <a:close/>
                </a:path>
              </a:pathLst>
            </a:custGeom>
            <a:solidFill>
              <a:srgbClr val="AC9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>
            <a:extLst>
              <a:ext uri="{FF2B5EF4-FFF2-40B4-BE49-F238E27FC236}">
                <a16:creationId xmlns:a16="http://schemas.microsoft.com/office/drawing/2014/main" id="{6E9B11DC-7416-0618-4EEB-34717C0F67B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3539" y="586041"/>
            <a:ext cx="1055154" cy="232791"/>
          </a:xfrm>
          <a:prstGeom prst="rect">
            <a:avLst/>
          </a:prstGeom>
        </p:spPr>
      </p:pic>
      <p:sp>
        <p:nvSpPr>
          <p:cNvPr id="37" name="Marcador de número de diapositiva 36">
            <a:extLst>
              <a:ext uri="{FF2B5EF4-FFF2-40B4-BE49-F238E27FC236}">
                <a16:creationId xmlns:a16="http://schemas.microsoft.com/office/drawing/2014/main" id="{C6118E75-1774-1019-5B6F-B92CDD8716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s-ES" spc="-25" smtClean="0"/>
              <a:t>5</a:t>
            </a:fld>
            <a:endParaRPr lang="es-ES" spc="-25" dirty="0"/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D9205D0D-7F42-EC1F-434B-0075016F5366}"/>
              </a:ext>
            </a:extLst>
          </p:cNvPr>
          <p:cNvSpPr txBox="1">
            <a:spLocks/>
          </p:cNvSpPr>
          <p:nvPr/>
        </p:nvSpPr>
        <p:spPr>
          <a:xfrm>
            <a:off x="525386" y="1125684"/>
            <a:ext cx="11582400" cy="907944"/>
          </a:xfrm>
          <a:prstGeom prst="rect">
            <a:avLst/>
          </a:prstGeom>
        </p:spPr>
        <p:txBody>
          <a:bodyPr vert="horz" wrap="square" lIns="0" tIns="228603" rIns="0" bIns="0" rtlCol="0">
            <a:spAutoFit/>
          </a:bodyPr>
          <a:lstStyle>
            <a:lvl1pPr>
              <a:defRPr sz="4000" b="1" i="0">
                <a:solidFill>
                  <a:srgbClr val="40529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065">
              <a:spcBef>
                <a:spcPts val="100"/>
              </a:spcBef>
            </a:pPr>
            <a:r>
              <a:rPr lang="es-ES" sz="4400" spc="220" dirty="0">
                <a:latin typeface="Arial" panose="020B0604020202020204" pitchFamily="34" charset="0"/>
                <a:cs typeface="Arial" panose="020B0604020202020204" pitchFamily="34" charset="0"/>
              </a:rPr>
              <a:t>Objetivo: optimización energética</a:t>
            </a:r>
            <a:endParaRPr lang="es-E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6B6E7F6-9F77-438F-8139-41060A1ECC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1500" y="2388599"/>
            <a:ext cx="3334215" cy="217200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9ABD7C4-C7BB-B9A7-0440-96CF6B5F28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1500" y="4681235"/>
            <a:ext cx="3343742" cy="2210108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2112EA7-FC64-E1B4-444F-5360A2F688E2}"/>
              </a:ext>
            </a:extLst>
          </p:cNvPr>
          <p:cNvSpPr txBox="1">
            <a:spLocks/>
          </p:cNvSpPr>
          <p:nvPr/>
        </p:nvSpPr>
        <p:spPr>
          <a:xfrm>
            <a:off x="393700" y="2379834"/>
            <a:ext cx="8947120" cy="478982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17550" indent="-354013">
              <a:lnSpc>
                <a:spcPct val="20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 de 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energía primaria, 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menos, un 20% inferior al requisito HE 0 del DB-HE (Edificio de consumo energético casi nulo)</a:t>
            </a:r>
          </a:p>
          <a:p>
            <a:pPr marL="717550" indent="-354013">
              <a:lnSpc>
                <a:spcPct val="20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 incluido en los 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pliegos de contratación</a:t>
            </a:r>
          </a:p>
          <a:p>
            <a:pPr marL="717550" indent="-354013">
              <a:lnSpc>
                <a:spcPct val="20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</a:t>
            </a: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energía procedente de fuentes renovables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reduciendo la emisión de gases de efecto invernadero</a:t>
            </a:r>
            <a:endParaRPr lang="es-E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0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029C3-64EC-C0A5-8CCA-9B4002C11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4D08551-7E64-C538-B72E-88C33A0650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5386" y="1125684"/>
            <a:ext cx="11374514" cy="907944"/>
          </a:xfrm>
          <a:prstGeom prst="rect">
            <a:avLst/>
          </a:prstGeom>
        </p:spPr>
        <p:txBody>
          <a:bodyPr vert="horz" wrap="square" lIns="0" tIns="228603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lang="es-ES" sz="4400" spc="220" dirty="0">
                <a:latin typeface="Arial" panose="020B0604020202020204" pitchFamily="34" charset="0"/>
                <a:cs typeface="Arial" panose="020B0604020202020204" pitchFamily="34" charset="0"/>
              </a:rPr>
              <a:t>La Nueva Bauhaus Europea (NBE)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47B2CBB-0A46-0BDE-FEC0-9175E0E7F75F}"/>
              </a:ext>
            </a:extLst>
          </p:cNvPr>
          <p:cNvGrpSpPr/>
          <p:nvPr/>
        </p:nvGrpSpPr>
        <p:grpSpPr>
          <a:xfrm>
            <a:off x="525386" y="2100008"/>
            <a:ext cx="11269345" cy="9525"/>
            <a:chOff x="525386" y="2100008"/>
            <a:chExt cx="11269345" cy="952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599247F-D775-DB18-1EBB-D8EC4F10D878}"/>
                </a:ext>
              </a:extLst>
            </p:cNvPr>
            <p:cNvSpPr/>
            <p:nvPr/>
          </p:nvSpPr>
          <p:spPr>
            <a:xfrm>
              <a:off x="525391" y="2104774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112688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A5FBA84-D133-5371-4DE3-F5072D0CAB1D}"/>
                </a:ext>
              </a:extLst>
            </p:cNvPr>
            <p:cNvSpPr/>
            <p:nvPr/>
          </p:nvSpPr>
          <p:spPr>
            <a:xfrm>
              <a:off x="525386" y="2104770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0" y="0"/>
                  </a:moveTo>
                  <a:lnTo>
                    <a:pt x="11268824" y="0"/>
                  </a:lnTo>
                </a:path>
              </a:pathLst>
            </a:custGeom>
            <a:ln w="9525">
              <a:solidFill>
                <a:srgbClr val="4052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E4D2F2C1-65BA-8F53-7D38-EB7D7B4E06C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01195" y="516150"/>
            <a:ext cx="714025" cy="306069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55DF583E-6DF1-1208-9C7E-2EE761CE94C6}"/>
              </a:ext>
            </a:extLst>
          </p:cNvPr>
          <p:cNvSpPr/>
          <p:nvPr/>
        </p:nvSpPr>
        <p:spPr>
          <a:xfrm>
            <a:off x="10298404" y="589140"/>
            <a:ext cx="3810" cy="233045"/>
          </a:xfrm>
          <a:custGeom>
            <a:avLst/>
            <a:gdLst/>
            <a:ahLst/>
            <a:cxnLst/>
            <a:rect l="l" t="t" r="r" b="b"/>
            <a:pathLst>
              <a:path w="3809" h="233044">
                <a:moveTo>
                  <a:pt x="3479" y="0"/>
                </a:moveTo>
                <a:lnTo>
                  <a:pt x="0" y="0"/>
                </a:lnTo>
                <a:lnTo>
                  <a:pt x="0" y="232943"/>
                </a:lnTo>
                <a:lnTo>
                  <a:pt x="3479" y="232943"/>
                </a:lnTo>
                <a:lnTo>
                  <a:pt x="3479" y="0"/>
                </a:lnTo>
                <a:close/>
              </a:path>
            </a:pathLst>
          </a:custGeom>
          <a:solidFill>
            <a:srgbClr val="121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9AA77A40-B396-86E3-3166-E102B054CEDC}"/>
              </a:ext>
            </a:extLst>
          </p:cNvPr>
          <p:cNvGrpSpPr/>
          <p:nvPr/>
        </p:nvGrpSpPr>
        <p:grpSpPr>
          <a:xfrm>
            <a:off x="12490505" y="516346"/>
            <a:ext cx="490855" cy="306705"/>
            <a:chOff x="12490505" y="516346"/>
            <a:chExt cx="490855" cy="306705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5414D9D1-DAD2-E01F-1D64-30370A9AC11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90505" y="540073"/>
              <a:ext cx="490458" cy="282364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D396B6B-16AC-D9FA-75F1-7D7858402B50}"/>
                </a:ext>
              </a:extLst>
            </p:cNvPr>
            <p:cNvSpPr/>
            <p:nvPr/>
          </p:nvSpPr>
          <p:spPr>
            <a:xfrm>
              <a:off x="12725752" y="51634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1353" y="0"/>
                  </a:moveTo>
                  <a:lnTo>
                    <a:pt x="8597" y="0"/>
                  </a:lnTo>
                  <a:lnTo>
                    <a:pt x="7480" y="1104"/>
                  </a:lnTo>
                  <a:lnTo>
                    <a:pt x="7480" y="7480"/>
                  </a:lnTo>
                  <a:lnTo>
                    <a:pt x="1168" y="7480"/>
                  </a:lnTo>
                  <a:lnTo>
                    <a:pt x="0" y="8597"/>
                  </a:lnTo>
                  <a:lnTo>
                    <a:pt x="0" y="11353"/>
                  </a:lnTo>
                  <a:lnTo>
                    <a:pt x="1168" y="12471"/>
                  </a:lnTo>
                  <a:lnTo>
                    <a:pt x="7480" y="12471"/>
                  </a:lnTo>
                  <a:lnTo>
                    <a:pt x="7480" y="18770"/>
                  </a:lnTo>
                  <a:lnTo>
                    <a:pt x="8597" y="19939"/>
                  </a:lnTo>
                  <a:lnTo>
                    <a:pt x="11353" y="19939"/>
                  </a:lnTo>
                  <a:lnTo>
                    <a:pt x="12458" y="18770"/>
                  </a:lnTo>
                  <a:lnTo>
                    <a:pt x="12458" y="12471"/>
                  </a:lnTo>
                  <a:lnTo>
                    <a:pt x="18846" y="12471"/>
                  </a:lnTo>
                  <a:lnTo>
                    <a:pt x="19939" y="11353"/>
                  </a:lnTo>
                  <a:lnTo>
                    <a:pt x="19939" y="8597"/>
                  </a:lnTo>
                  <a:lnTo>
                    <a:pt x="18846" y="7480"/>
                  </a:lnTo>
                  <a:lnTo>
                    <a:pt x="17449" y="7480"/>
                  </a:lnTo>
                  <a:lnTo>
                    <a:pt x="12458" y="7480"/>
                  </a:lnTo>
                  <a:lnTo>
                    <a:pt x="12458" y="1104"/>
                  </a:lnTo>
                  <a:lnTo>
                    <a:pt x="11353" y="0"/>
                  </a:lnTo>
                  <a:close/>
                </a:path>
              </a:pathLst>
            </a:custGeom>
            <a:solidFill>
              <a:srgbClr val="212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>
            <a:extLst>
              <a:ext uri="{FF2B5EF4-FFF2-40B4-BE49-F238E27FC236}">
                <a16:creationId xmlns:a16="http://schemas.microsoft.com/office/drawing/2014/main" id="{A808DCAC-1025-28DD-C6E0-CA5C57EF3CC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17550" y="620561"/>
            <a:ext cx="1130875" cy="150152"/>
          </a:xfrm>
          <a:prstGeom prst="rect">
            <a:avLst/>
          </a:prstGeom>
        </p:spPr>
      </p:pic>
      <p:grpSp>
        <p:nvGrpSpPr>
          <p:cNvPr id="12" name="object 12">
            <a:extLst>
              <a:ext uri="{FF2B5EF4-FFF2-40B4-BE49-F238E27FC236}">
                <a16:creationId xmlns:a16="http://schemas.microsoft.com/office/drawing/2014/main" id="{2C62CC51-221D-7F71-5343-DB781B6C5271}"/>
              </a:ext>
            </a:extLst>
          </p:cNvPr>
          <p:cNvGrpSpPr/>
          <p:nvPr/>
        </p:nvGrpSpPr>
        <p:grpSpPr>
          <a:xfrm>
            <a:off x="10482506" y="515938"/>
            <a:ext cx="450850" cy="307340"/>
            <a:chOff x="10482506" y="515938"/>
            <a:chExt cx="450850" cy="307340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59044317-2C0F-C79A-EB1D-961D93F88133}"/>
                </a:ext>
              </a:extLst>
            </p:cNvPr>
            <p:cNvSpPr/>
            <p:nvPr/>
          </p:nvSpPr>
          <p:spPr>
            <a:xfrm>
              <a:off x="10590403" y="565352"/>
              <a:ext cx="342900" cy="257810"/>
            </a:xfrm>
            <a:custGeom>
              <a:avLst/>
              <a:gdLst/>
              <a:ahLst/>
              <a:cxnLst/>
              <a:rect l="l" t="t" r="r" b="b"/>
              <a:pathLst>
                <a:path w="342900" h="257809">
                  <a:moveTo>
                    <a:pt x="342684" y="212686"/>
                  </a:moveTo>
                  <a:lnTo>
                    <a:pt x="332752" y="172961"/>
                  </a:lnTo>
                  <a:lnTo>
                    <a:pt x="331343" y="171869"/>
                  </a:lnTo>
                  <a:lnTo>
                    <a:pt x="210375" y="171869"/>
                  </a:lnTo>
                  <a:lnTo>
                    <a:pt x="207022" y="176161"/>
                  </a:lnTo>
                  <a:lnTo>
                    <a:pt x="215633" y="210540"/>
                  </a:lnTo>
                  <a:lnTo>
                    <a:pt x="212280" y="214833"/>
                  </a:lnTo>
                  <a:lnTo>
                    <a:pt x="1676" y="214833"/>
                  </a:lnTo>
                  <a:lnTo>
                    <a:pt x="0" y="216979"/>
                  </a:lnTo>
                  <a:lnTo>
                    <a:pt x="9931" y="256705"/>
                  </a:lnTo>
                  <a:lnTo>
                    <a:pt x="11328" y="257810"/>
                  </a:lnTo>
                  <a:lnTo>
                    <a:pt x="232816" y="257797"/>
                  </a:lnTo>
                  <a:lnTo>
                    <a:pt x="236880" y="252590"/>
                  </a:lnTo>
                  <a:lnTo>
                    <a:pt x="228523" y="219125"/>
                  </a:lnTo>
                  <a:lnTo>
                    <a:pt x="231876" y="214833"/>
                  </a:lnTo>
                  <a:lnTo>
                    <a:pt x="338721" y="214833"/>
                  </a:lnTo>
                  <a:lnTo>
                    <a:pt x="341007" y="214833"/>
                  </a:lnTo>
                  <a:lnTo>
                    <a:pt x="342684" y="212686"/>
                  </a:lnTo>
                  <a:close/>
                </a:path>
                <a:path w="342900" h="257809">
                  <a:moveTo>
                    <a:pt x="342684" y="126758"/>
                  </a:moveTo>
                  <a:lnTo>
                    <a:pt x="332752" y="87033"/>
                  </a:lnTo>
                  <a:lnTo>
                    <a:pt x="331343" y="85940"/>
                  </a:lnTo>
                  <a:lnTo>
                    <a:pt x="167411" y="85940"/>
                  </a:lnTo>
                  <a:lnTo>
                    <a:pt x="164058" y="90233"/>
                  </a:lnTo>
                  <a:lnTo>
                    <a:pt x="172656" y="124612"/>
                  </a:lnTo>
                  <a:lnTo>
                    <a:pt x="169303" y="128905"/>
                  </a:lnTo>
                  <a:lnTo>
                    <a:pt x="1676" y="128905"/>
                  </a:lnTo>
                  <a:lnTo>
                    <a:pt x="0" y="131051"/>
                  </a:lnTo>
                  <a:lnTo>
                    <a:pt x="9931" y="170776"/>
                  </a:lnTo>
                  <a:lnTo>
                    <a:pt x="11328" y="171881"/>
                  </a:lnTo>
                  <a:lnTo>
                    <a:pt x="190792" y="171869"/>
                  </a:lnTo>
                  <a:lnTo>
                    <a:pt x="194132" y="167576"/>
                  </a:lnTo>
                  <a:lnTo>
                    <a:pt x="185547" y="133197"/>
                  </a:lnTo>
                  <a:lnTo>
                    <a:pt x="188899" y="128905"/>
                  </a:lnTo>
                  <a:lnTo>
                    <a:pt x="338721" y="128905"/>
                  </a:lnTo>
                  <a:lnTo>
                    <a:pt x="341007" y="128905"/>
                  </a:lnTo>
                  <a:lnTo>
                    <a:pt x="342684" y="126758"/>
                  </a:lnTo>
                  <a:close/>
                </a:path>
                <a:path w="342900" h="257809">
                  <a:moveTo>
                    <a:pt x="342747" y="40817"/>
                  </a:moveTo>
                  <a:lnTo>
                    <a:pt x="332816" y="1092"/>
                  </a:lnTo>
                  <a:lnTo>
                    <a:pt x="331406" y="0"/>
                  </a:lnTo>
                  <a:lnTo>
                    <a:pt x="124510" y="0"/>
                  </a:lnTo>
                  <a:lnTo>
                    <a:pt x="121158" y="4292"/>
                  </a:lnTo>
                  <a:lnTo>
                    <a:pt x="129755" y="38671"/>
                  </a:lnTo>
                  <a:lnTo>
                    <a:pt x="126403" y="42964"/>
                  </a:lnTo>
                  <a:lnTo>
                    <a:pt x="1676" y="42964"/>
                  </a:lnTo>
                  <a:lnTo>
                    <a:pt x="0" y="45110"/>
                  </a:lnTo>
                  <a:lnTo>
                    <a:pt x="9931" y="84836"/>
                  </a:lnTo>
                  <a:lnTo>
                    <a:pt x="11328" y="85940"/>
                  </a:lnTo>
                  <a:lnTo>
                    <a:pt x="147878" y="85928"/>
                  </a:lnTo>
                  <a:lnTo>
                    <a:pt x="151231" y="81635"/>
                  </a:lnTo>
                  <a:lnTo>
                    <a:pt x="142646" y="47256"/>
                  </a:lnTo>
                  <a:lnTo>
                    <a:pt x="145999" y="42964"/>
                  </a:lnTo>
                  <a:lnTo>
                    <a:pt x="338785" y="42964"/>
                  </a:lnTo>
                  <a:lnTo>
                    <a:pt x="341071" y="42964"/>
                  </a:lnTo>
                  <a:lnTo>
                    <a:pt x="342747" y="40817"/>
                  </a:lnTo>
                  <a:close/>
                </a:path>
              </a:pathLst>
            </a:custGeom>
            <a:solidFill>
              <a:srgbClr val="121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BBA83F61-A539-C2CC-AD7F-964447C7058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82506" y="515938"/>
              <a:ext cx="102449" cy="135580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9E67A66-47C2-6071-CE7D-BEFCF7AC5AF3}"/>
                </a:ext>
              </a:extLst>
            </p:cNvPr>
            <p:cNvSpPr/>
            <p:nvPr/>
          </p:nvSpPr>
          <p:spPr>
            <a:xfrm>
              <a:off x="10606157" y="520252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90" h="45084">
                  <a:moveTo>
                    <a:pt x="23634" y="0"/>
                  </a:moveTo>
                  <a:lnTo>
                    <a:pt x="18046" y="16992"/>
                  </a:lnTo>
                  <a:lnTo>
                    <a:pt x="0" y="16891"/>
                  </a:lnTo>
                  <a:lnTo>
                    <a:pt x="14604" y="27520"/>
                  </a:lnTo>
                  <a:lnTo>
                    <a:pt x="8940" y="44729"/>
                  </a:lnTo>
                  <a:lnTo>
                    <a:pt x="23558" y="34010"/>
                  </a:lnTo>
                  <a:lnTo>
                    <a:pt x="38163" y="44640"/>
                  </a:lnTo>
                  <a:lnTo>
                    <a:pt x="32499" y="27508"/>
                  </a:lnTo>
                  <a:lnTo>
                    <a:pt x="46951" y="16967"/>
                  </a:lnTo>
                  <a:lnTo>
                    <a:pt x="29095" y="17018"/>
                  </a:lnTo>
                  <a:lnTo>
                    <a:pt x="23634" y="0"/>
                  </a:lnTo>
                  <a:close/>
                </a:path>
              </a:pathLst>
            </a:custGeom>
            <a:solidFill>
              <a:srgbClr val="AC9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>
            <a:extLst>
              <a:ext uri="{FF2B5EF4-FFF2-40B4-BE49-F238E27FC236}">
                <a16:creationId xmlns:a16="http://schemas.microsoft.com/office/drawing/2014/main" id="{8C8EEC84-F05E-6D94-C759-6AB4ABA819A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03539" y="586041"/>
            <a:ext cx="1055154" cy="232791"/>
          </a:xfrm>
          <a:prstGeom prst="rect">
            <a:avLst/>
          </a:prstGeom>
        </p:spPr>
      </p:pic>
      <p:sp>
        <p:nvSpPr>
          <p:cNvPr id="37" name="Marcador de número de diapositiva 36">
            <a:extLst>
              <a:ext uri="{FF2B5EF4-FFF2-40B4-BE49-F238E27FC236}">
                <a16:creationId xmlns:a16="http://schemas.microsoft.com/office/drawing/2014/main" id="{C8820639-0353-D947-C6EF-41FAD667DF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s-ES" spc="-25" smtClean="0"/>
              <a:t>6</a:t>
            </a:fld>
            <a:endParaRPr lang="es-ES" spc="-25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C71CA45-E16F-BB8A-F9EE-E2C1B5FEF988}"/>
              </a:ext>
            </a:extLst>
          </p:cNvPr>
          <p:cNvSpPr txBox="1">
            <a:spLocks/>
          </p:cNvSpPr>
          <p:nvPr/>
        </p:nvSpPr>
        <p:spPr>
          <a:xfrm>
            <a:off x="266749" y="2406916"/>
            <a:ext cx="12419506" cy="487652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63537" lvl="0" algn="just"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Sostenibilidad: </a:t>
            </a:r>
          </a:p>
          <a:p>
            <a:pPr marL="1163637" lvl="1" indent="-34290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Incorporación de energías renovables (Aerotermia y fotovoltaica), diseño bioclimático y sistemas constructivos pasivos de alta eficiencia, equipos de bajo consumo energético, reducción del consumo de agua, gestión eficiente de residuos, etc.</a:t>
            </a:r>
          </a:p>
          <a:p>
            <a:pPr marL="363600" lvl="1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</a:defRPr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Estética:</a:t>
            </a:r>
          </a:p>
          <a:p>
            <a:pPr marL="1163637" lvl="1" indent="-34290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que respeta el entorno urbano o rural (no un bloque genérico), uso de materiales locales (piedra, cerámica, madera), espacios con luz natural, confort visual y acústico.</a:t>
            </a:r>
          </a:p>
          <a:p>
            <a:pPr marL="363600" lvl="1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</a:defRPr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Inclusión:</a:t>
            </a:r>
          </a:p>
          <a:p>
            <a:pPr marL="1163700" lvl="2" indent="-34290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que facilita la accesibilidad, habitabilidad y conservación del edificio</a:t>
            </a:r>
          </a:p>
          <a:p>
            <a:pPr marL="1163637" lvl="1" indent="-342900" algn="just" rt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endParaRPr lang="es-E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3637" lvl="1" indent="-342900" algn="just" rt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endParaRPr lang="es-E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0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39B0E-8294-C5FF-7E71-5637FC8E5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042CB91-F21D-04CF-FA59-C9A7A08418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5386" y="1125684"/>
            <a:ext cx="12911214" cy="846389"/>
          </a:xfrm>
          <a:prstGeom prst="rect">
            <a:avLst/>
          </a:prstGeom>
        </p:spPr>
        <p:txBody>
          <a:bodyPr vert="horz" wrap="square" lIns="0" tIns="228603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lang="es-ES" spc="220" dirty="0">
                <a:latin typeface="Arial" panose="020B0604020202020204" pitchFamily="34" charset="0"/>
                <a:cs typeface="Arial" panose="020B0604020202020204" pitchFamily="34" charset="0"/>
              </a:rPr>
              <a:t>Contratos vinculados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0FA2C07-5F16-AADC-55C7-B69DB82127EE}"/>
              </a:ext>
            </a:extLst>
          </p:cNvPr>
          <p:cNvGrpSpPr/>
          <p:nvPr/>
        </p:nvGrpSpPr>
        <p:grpSpPr>
          <a:xfrm>
            <a:off x="525386" y="2100008"/>
            <a:ext cx="11269345" cy="9525"/>
            <a:chOff x="525386" y="2100008"/>
            <a:chExt cx="11269345" cy="952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BB886C0-C2F5-1622-8FC1-F0F83B000D91}"/>
                </a:ext>
              </a:extLst>
            </p:cNvPr>
            <p:cNvSpPr/>
            <p:nvPr/>
          </p:nvSpPr>
          <p:spPr>
            <a:xfrm>
              <a:off x="525391" y="2104774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112688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3D1271C-FEBA-19EF-6E39-22D67D472F10}"/>
                </a:ext>
              </a:extLst>
            </p:cNvPr>
            <p:cNvSpPr/>
            <p:nvPr/>
          </p:nvSpPr>
          <p:spPr>
            <a:xfrm>
              <a:off x="525386" y="2104770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0" y="0"/>
                  </a:moveTo>
                  <a:lnTo>
                    <a:pt x="11268824" y="0"/>
                  </a:lnTo>
                </a:path>
              </a:pathLst>
            </a:custGeom>
            <a:ln w="9525">
              <a:solidFill>
                <a:srgbClr val="4052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BB5959EE-20C4-7986-25D5-01C5F45123C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1195" y="516150"/>
            <a:ext cx="714025" cy="306069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1B1DD9DA-9547-5AF2-AC37-06271A69EBD5}"/>
              </a:ext>
            </a:extLst>
          </p:cNvPr>
          <p:cNvSpPr/>
          <p:nvPr/>
        </p:nvSpPr>
        <p:spPr>
          <a:xfrm>
            <a:off x="10298404" y="589140"/>
            <a:ext cx="3810" cy="233045"/>
          </a:xfrm>
          <a:custGeom>
            <a:avLst/>
            <a:gdLst/>
            <a:ahLst/>
            <a:cxnLst/>
            <a:rect l="l" t="t" r="r" b="b"/>
            <a:pathLst>
              <a:path w="3809" h="233044">
                <a:moveTo>
                  <a:pt x="3479" y="0"/>
                </a:moveTo>
                <a:lnTo>
                  <a:pt x="0" y="0"/>
                </a:lnTo>
                <a:lnTo>
                  <a:pt x="0" y="232943"/>
                </a:lnTo>
                <a:lnTo>
                  <a:pt x="3479" y="232943"/>
                </a:lnTo>
                <a:lnTo>
                  <a:pt x="3479" y="0"/>
                </a:lnTo>
                <a:close/>
              </a:path>
            </a:pathLst>
          </a:custGeom>
          <a:solidFill>
            <a:srgbClr val="121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6F78F385-80D5-F99D-337B-BC513056FFF8}"/>
              </a:ext>
            </a:extLst>
          </p:cNvPr>
          <p:cNvGrpSpPr/>
          <p:nvPr/>
        </p:nvGrpSpPr>
        <p:grpSpPr>
          <a:xfrm>
            <a:off x="12490505" y="516346"/>
            <a:ext cx="490855" cy="306705"/>
            <a:chOff x="12490505" y="516346"/>
            <a:chExt cx="490855" cy="306705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8CC8C8BD-65C8-055B-B355-87D88797B13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0505" y="540073"/>
              <a:ext cx="490458" cy="282364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C3D798B-D1FC-3A1C-199A-3D817F54CB6F}"/>
                </a:ext>
              </a:extLst>
            </p:cNvPr>
            <p:cNvSpPr/>
            <p:nvPr/>
          </p:nvSpPr>
          <p:spPr>
            <a:xfrm>
              <a:off x="12725752" y="51634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1353" y="0"/>
                  </a:moveTo>
                  <a:lnTo>
                    <a:pt x="8597" y="0"/>
                  </a:lnTo>
                  <a:lnTo>
                    <a:pt x="7480" y="1104"/>
                  </a:lnTo>
                  <a:lnTo>
                    <a:pt x="7480" y="7480"/>
                  </a:lnTo>
                  <a:lnTo>
                    <a:pt x="1168" y="7480"/>
                  </a:lnTo>
                  <a:lnTo>
                    <a:pt x="0" y="8597"/>
                  </a:lnTo>
                  <a:lnTo>
                    <a:pt x="0" y="11353"/>
                  </a:lnTo>
                  <a:lnTo>
                    <a:pt x="1168" y="12471"/>
                  </a:lnTo>
                  <a:lnTo>
                    <a:pt x="7480" y="12471"/>
                  </a:lnTo>
                  <a:lnTo>
                    <a:pt x="7480" y="18770"/>
                  </a:lnTo>
                  <a:lnTo>
                    <a:pt x="8597" y="19939"/>
                  </a:lnTo>
                  <a:lnTo>
                    <a:pt x="11353" y="19939"/>
                  </a:lnTo>
                  <a:lnTo>
                    <a:pt x="12458" y="18770"/>
                  </a:lnTo>
                  <a:lnTo>
                    <a:pt x="12458" y="12471"/>
                  </a:lnTo>
                  <a:lnTo>
                    <a:pt x="18846" y="12471"/>
                  </a:lnTo>
                  <a:lnTo>
                    <a:pt x="19939" y="11353"/>
                  </a:lnTo>
                  <a:lnTo>
                    <a:pt x="19939" y="8597"/>
                  </a:lnTo>
                  <a:lnTo>
                    <a:pt x="18846" y="7480"/>
                  </a:lnTo>
                  <a:lnTo>
                    <a:pt x="17449" y="7480"/>
                  </a:lnTo>
                  <a:lnTo>
                    <a:pt x="12458" y="7480"/>
                  </a:lnTo>
                  <a:lnTo>
                    <a:pt x="12458" y="1104"/>
                  </a:lnTo>
                  <a:lnTo>
                    <a:pt x="11353" y="0"/>
                  </a:lnTo>
                  <a:close/>
                </a:path>
              </a:pathLst>
            </a:custGeom>
            <a:solidFill>
              <a:srgbClr val="212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>
            <a:extLst>
              <a:ext uri="{FF2B5EF4-FFF2-40B4-BE49-F238E27FC236}">
                <a16:creationId xmlns:a16="http://schemas.microsoft.com/office/drawing/2014/main" id="{197DBD24-7CFB-22CE-6751-32379440BD6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17550" y="620561"/>
            <a:ext cx="1130875" cy="150152"/>
          </a:xfrm>
          <a:prstGeom prst="rect">
            <a:avLst/>
          </a:prstGeom>
        </p:spPr>
      </p:pic>
      <p:grpSp>
        <p:nvGrpSpPr>
          <p:cNvPr id="12" name="object 12">
            <a:extLst>
              <a:ext uri="{FF2B5EF4-FFF2-40B4-BE49-F238E27FC236}">
                <a16:creationId xmlns:a16="http://schemas.microsoft.com/office/drawing/2014/main" id="{CDEE1BAC-D30A-CE44-FFDA-B263E5B7F7C0}"/>
              </a:ext>
            </a:extLst>
          </p:cNvPr>
          <p:cNvGrpSpPr/>
          <p:nvPr/>
        </p:nvGrpSpPr>
        <p:grpSpPr>
          <a:xfrm>
            <a:off x="10482506" y="515938"/>
            <a:ext cx="450850" cy="307340"/>
            <a:chOff x="10482506" y="515938"/>
            <a:chExt cx="450850" cy="307340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D0DAA67C-B5DD-7AEA-6FE3-C73849C40F87}"/>
                </a:ext>
              </a:extLst>
            </p:cNvPr>
            <p:cNvSpPr/>
            <p:nvPr/>
          </p:nvSpPr>
          <p:spPr>
            <a:xfrm>
              <a:off x="10590403" y="565352"/>
              <a:ext cx="342900" cy="257810"/>
            </a:xfrm>
            <a:custGeom>
              <a:avLst/>
              <a:gdLst/>
              <a:ahLst/>
              <a:cxnLst/>
              <a:rect l="l" t="t" r="r" b="b"/>
              <a:pathLst>
                <a:path w="342900" h="257809">
                  <a:moveTo>
                    <a:pt x="342684" y="212686"/>
                  </a:moveTo>
                  <a:lnTo>
                    <a:pt x="332752" y="172961"/>
                  </a:lnTo>
                  <a:lnTo>
                    <a:pt x="331343" y="171869"/>
                  </a:lnTo>
                  <a:lnTo>
                    <a:pt x="210375" y="171869"/>
                  </a:lnTo>
                  <a:lnTo>
                    <a:pt x="207022" y="176161"/>
                  </a:lnTo>
                  <a:lnTo>
                    <a:pt x="215633" y="210540"/>
                  </a:lnTo>
                  <a:lnTo>
                    <a:pt x="212280" y="214833"/>
                  </a:lnTo>
                  <a:lnTo>
                    <a:pt x="1676" y="214833"/>
                  </a:lnTo>
                  <a:lnTo>
                    <a:pt x="0" y="216979"/>
                  </a:lnTo>
                  <a:lnTo>
                    <a:pt x="9931" y="256705"/>
                  </a:lnTo>
                  <a:lnTo>
                    <a:pt x="11328" y="257810"/>
                  </a:lnTo>
                  <a:lnTo>
                    <a:pt x="232816" y="257797"/>
                  </a:lnTo>
                  <a:lnTo>
                    <a:pt x="236880" y="252590"/>
                  </a:lnTo>
                  <a:lnTo>
                    <a:pt x="228523" y="219125"/>
                  </a:lnTo>
                  <a:lnTo>
                    <a:pt x="231876" y="214833"/>
                  </a:lnTo>
                  <a:lnTo>
                    <a:pt x="338721" y="214833"/>
                  </a:lnTo>
                  <a:lnTo>
                    <a:pt x="341007" y="214833"/>
                  </a:lnTo>
                  <a:lnTo>
                    <a:pt x="342684" y="212686"/>
                  </a:lnTo>
                  <a:close/>
                </a:path>
                <a:path w="342900" h="257809">
                  <a:moveTo>
                    <a:pt x="342684" y="126758"/>
                  </a:moveTo>
                  <a:lnTo>
                    <a:pt x="332752" y="87033"/>
                  </a:lnTo>
                  <a:lnTo>
                    <a:pt x="331343" y="85940"/>
                  </a:lnTo>
                  <a:lnTo>
                    <a:pt x="167411" y="85940"/>
                  </a:lnTo>
                  <a:lnTo>
                    <a:pt x="164058" y="90233"/>
                  </a:lnTo>
                  <a:lnTo>
                    <a:pt x="172656" y="124612"/>
                  </a:lnTo>
                  <a:lnTo>
                    <a:pt x="169303" y="128905"/>
                  </a:lnTo>
                  <a:lnTo>
                    <a:pt x="1676" y="128905"/>
                  </a:lnTo>
                  <a:lnTo>
                    <a:pt x="0" y="131051"/>
                  </a:lnTo>
                  <a:lnTo>
                    <a:pt x="9931" y="170776"/>
                  </a:lnTo>
                  <a:lnTo>
                    <a:pt x="11328" y="171881"/>
                  </a:lnTo>
                  <a:lnTo>
                    <a:pt x="190792" y="171869"/>
                  </a:lnTo>
                  <a:lnTo>
                    <a:pt x="194132" y="167576"/>
                  </a:lnTo>
                  <a:lnTo>
                    <a:pt x="185547" y="133197"/>
                  </a:lnTo>
                  <a:lnTo>
                    <a:pt x="188899" y="128905"/>
                  </a:lnTo>
                  <a:lnTo>
                    <a:pt x="338721" y="128905"/>
                  </a:lnTo>
                  <a:lnTo>
                    <a:pt x="341007" y="128905"/>
                  </a:lnTo>
                  <a:lnTo>
                    <a:pt x="342684" y="126758"/>
                  </a:lnTo>
                  <a:close/>
                </a:path>
                <a:path w="342900" h="257809">
                  <a:moveTo>
                    <a:pt x="342747" y="40817"/>
                  </a:moveTo>
                  <a:lnTo>
                    <a:pt x="332816" y="1092"/>
                  </a:lnTo>
                  <a:lnTo>
                    <a:pt x="331406" y="0"/>
                  </a:lnTo>
                  <a:lnTo>
                    <a:pt x="124510" y="0"/>
                  </a:lnTo>
                  <a:lnTo>
                    <a:pt x="121158" y="4292"/>
                  </a:lnTo>
                  <a:lnTo>
                    <a:pt x="129755" y="38671"/>
                  </a:lnTo>
                  <a:lnTo>
                    <a:pt x="126403" y="42964"/>
                  </a:lnTo>
                  <a:lnTo>
                    <a:pt x="1676" y="42964"/>
                  </a:lnTo>
                  <a:lnTo>
                    <a:pt x="0" y="45110"/>
                  </a:lnTo>
                  <a:lnTo>
                    <a:pt x="9931" y="84836"/>
                  </a:lnTo>
                  <a:lnTo>
                    <a:pt x="11328" y="85940"/>
                  </a:lnTo>
                  <a:lnTo>
                    <a:pt x="147878" y="85928"/>
                  </a:lnTo>
                  <a:lnTo>
                    <a:pt x="151231" y="81635"/>
                  </a:lnTo>
                  <a:lnTo>
                    <a:pt x="142646" y="47256"/>
                  </a:lnTo>
                  <a:lnTo>
                    <a:pt x="145999" y="42964"/>
                  </a:lnTo>
                  <a:lnTo>
                    <a:pt x="338785" y="42964"/>
                  </a:lnTo>
                  <a:lnTo>
                    <a:pt x="341071" y="42964"/>
                  </a:lnTo>
                  <a:lnTo>
                    <a:pt x="342747" y="40817"/>
                  </a:lnTo>
                  <a:close/>
                </a:path>
              </a:pathLst>
            </a:custGeom>
            <a:solidFill>
              <a:srgbClr val="121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D618926D-811D-5478-139F-65AB37A17D5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2506" y="515938"/>
              <a:ext cx="102449" cy="135580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0FF43DB-B42A-8F53-DB17-1295C34EAA33}"/>
                </a:ext>
              </a:extLst>
            </p:cNvPr>
            <p:cNvSpPr/>
            <p:nvPr/>
          </p:nvSpPr>
          <p:spPr>
            <a:xfrm>
              <a:off x="10606157" y="520252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90" h="45084">
                  <a:moveTo>
                    <a:pt x="23634" y="0"/>
                  </a:moveTo>
                  <a:lnTo>
                    <a:pt x="18046" y="16992"/>
                  </a:lnTo>
                  <a:lnTo>
                    <a:pt x="0" y="16891"/>
                  </a:lnTo>
                  <a:lnTo>
                    <a:pt x="14604" y="27520"/>
                  </a:lnTo>
                  <a:lnTo>
                    <a:pt x="8940" y="44729"/>
                  </a:lnTo>
                  <a:lnTo>
                    <a:pt x="23558" y="34010"/>
                  </a:lnTo>
                  <a:lnTo>
                    <a:pt x="38163" y="44640"/>
                  </a:lnTo>
                  <a:lnTo>
                    <a:pt x="32499" y="27508"/>
                  </a:lnTo>
                  <a:lnTo>
                    <a:pt x="46951" y="16967"/>
                  </a:lnTo>
                  <a:lnTo>
                    <a:pt x="29095" y="17018"/>
                  </a:lnTo>
                  <a:lnTo>
                    <a:pt x="23634" y="0"/>
                  </a:lnTo>
                  <a:close/>
                </a:path>
              </a:pathLst>
            </a:custGeom>
            <a:solidFill>
              <a:srgbClr val="AC9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>
            <a:extLst>
              <a:ext uri="{FF2B5EF4-FFF2-40B4-BE49-F238E27FC236}">
                <a16:creationId xmlns:a16="http://schemas.microsoft.com/office/drawing/2014/main" id="{50F8D46E-9351-5A15-918E-9CC9B7D4DAF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3539" y="586041"/>
            <a:ext cx="1055154" cy="232791"/>
          </a:xfrm>
          <a:prstGeom prst="rect">
            <a:avLst/>
          </a:prstGeom>
        </p:spPr>
      </p:pic>
      <p:sp>
        <p:nvSpPr>
          <p:cNvPr id="37" name="Marcador de número de diapositiva 36">
            <a:extLst>
              <a:ext uri="{FF2B5EF4-FFF2-40B4-BE49-F238E27FC236}">
                <a16:creationId xmlns:a16="http://schemas.microsoft.com/office/drawing/2014/main" id="{45FCB7CF-20EB-EEC5-8D1D-4C58F3A9B51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s-ES" spc="-25" smtClean="0"/>
              <a:t>7</a:t>
            </a:fld>
            <a:endParaRPr lang="es-ES" spc="-25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EC299DF-BDFB-0953-46A0-1E48B8EDEDAA}"/>
              </a:ext>
            </a:extLst>
          </p:cNvPr>
          <p:cNvSpPr txBox="1">
            <a:spLocks/>
          </p:cNvSpPr>
          <p:nvPr/>
        </p:nvSpPr>
        <p:spPr>
          <a:xfrm>
            <a:off x="507375" y="2340033"/>
            <a:ext cx="12279707" cy="493022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Redacción de proyecto básico de ejecución, estudio de seguridad y salud, dirección de obra, dirección de la ejecución de la obra y coordinación de seguridad y salud en fase de ejecución de las obras </a:t>
            </a:r>
            <a:endParaRPr lang="es-ES" sz="2400" b="1" dirty="0"/>
          </a:p>
          <a:p>
            <a:pPr lvl="0" algn="just">
              <a:lnSpc>
                <a:spcPct val="150000"/>
              </a:lnSpc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LOTE 1: </a:t>
            </a: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Redacción del proyecto básico y de  ejecución, estudio de 	seguridad y salud y dirección de obras </a:t>
            </a:r>
          </a:p>
          <a:p>
            <a:pPr marL="12573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adjudicataria: Jovino Martinez Sierra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Importe de adjudicación: 427.444,60€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Importe total ejecutado: 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319.216,34€</a:t>
            </a:r>
          </a:p>
        </p:txBody>
      </p:sp>
    </p:spTree>
    <p:extLst>
      <p:ext uri="{BB962C8B-B14F-4D97-AF65-F5344CB8AC3E}">
        <p14:creationId xmlns:p14="http://schemas.microsoft.com/office/powerpoint/2010/main" val="235811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3967D-FC4A-B837-B96F-C8F45BA3E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EAED13D-3366-5B09-3C03-8964F8DDDC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5386" y="1125684"/>
            <a:ext cx="12911214" cy="846389"/>
          </a:xfrm>
          <a:prstGeom prst="rect">
            <a:avLst/>
          </a:prstGeom>
        </p:spPr>
        <p:txBody>
          <a:bodyPr vert="horz" wrap="square" lIns="0" tIns="228603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lang="es-ES" spc="220" dirty="0">
                <a:latin typeface="Arial" panose="020B0604020202020204" pitchFamily="34" charset="0"/>
                <a:cs typeface="Arial" panose="020B0604020202020204" pitchFamily="34" charset="0"/>
              </a:rPr>
              <a:t>Contratos vinculados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93171A2-374A-2EB0-9824-476527302155}"/>
              </a:ext>
            </a:extLst>
          </p:cNvPr>
          <p:cNvGrpSpPr/>
          <p:nvPr/>
        </p:nvGrpSpPr>
        <p:grpSpPr>
          <a:xfrm>
            <a:off x="525386" y="2100008"/>
            <a:ext cx="11269345" cy="9525"/>
            <a:chOff x="525386" y="2100008"/>
            <a:chExt cx="11269345" cy="952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64A9D73-5B94-3B6C-22FA-681D16215E95}"/>
                </a:ext>
              </a:extLst>
            </p:cNvPr>
            <p:cNvSpPr/>
            <p:nvPr/>
          </p:nvSpPr>
          <p:spPr>
            <a:xfrm>
              <a:off x="525391" y="2104774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112688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3287598-EE07-F888-6ABA-C4739EFC5649}"/>
                </a:ext>
              </a:extLst>
            </p:cNvPr>
            <p:cNvSpPr/>
            <p:nvPr/>
          </p:nvSpPr>
          <p:spPr>
            <a:xfrm>
              <a:off x="525386" y="2104770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0" y="0"/>
                  </a:moveTo>
                  <a:lnTo>
                    <a:pt x="11268824" y="0"/>
                  </a:lnTo>
                </a:path>
              </a:pathLst>
            </a:custGeom>
            <a:ln w="9525">
              <a:solidFill>
                <a:srgbClr val="4052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1E5876ED-9EE9-CADF-2EDC-E5A73B1EAF5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1195" y="516150"/>
            <a:ext cx="714025" cy="306069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3249C54E-51D6-F091-E005-A25E72033EF5}"/>
              </a:ext>
            </a:extLst>
          </p:cNvPr>
          <p:cNvSpPr/>
          <p:nvPr/>
        </p:nvSpPr>
        <p:spPr>
          <a:xfrm>
            <a:off x="10298404" y="589140"/>
            <a:ext cx="3810" cy="233045"/>
          </a:xfrm>
          <a:custGeom>
            <a:avLst/>
            <a:gdLst/>
            <a:ahLst/>
            <a:cxnLst/>
            <a:rect l="l" t="t" r="r" b="b"/>
            <a:pathLst>
              <a:path w="3809" h="233044">
                <a:moveTo>
                  <a:pt x="3479" y="0"/>
                </a:moveTo>
                <a:lnTo>
                  <a:pt x="0" y="0"/>
                </a:lnTo>
                <a:lnTo>
                  <a:pt x="0" y="232943"/>
                </a:lnTo>
                <a:lnTo>
                  <a:pt x="3479" y="232943"/>
                </a:lnTo>
                <a:lnTo>
                  <a:pt x="3479" y="0"/>
                </a:lnTo>
                <a:close/>
              </a:path>
            </a:pathLst>
          </a:custGeom>
          <a:solidFill>
            <a:srgbClr val="121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8FD84DDF-2DD2-357E-ED09-16011290704E}"/>
              </a:ext>
            </a:extLst>
          </p:cNvPr>
          <p:cNvGrpSpPr/>
          <p:nvPr/>
        </p:nvGrpSpPr>
        <p:grpSpPr>
          <a:xfrm>
            <a:off x="12490505" y="516346"/>
            <a:ext cx="490855" cy="306705"/>
            <a:chOff x="12490505" y="516346"/>
            <a:chExt cx="490855" cy="306705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833B9FD9-129F-8A31-3E5F-6A6C6B1B52E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0505" y="540073"/>
              <a:ext cx="490458" cy="282364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A59DDF2-4560-34EC-FCD5-8AB19FCE122E}"/>
                </a:ext>
              </a:extLst>
            </p:cNvPr>
            <p:cNvSpPr/>
            <p:nvPr/>
          </p:nvSpPr>
          <p:spPr>
            <a:xfrm>
              <a:off x="12725752" y="51634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1353" y="0"/>
                  </a:moveTo>
                  <a:lnTo>
                    <a:pt x="8597" y="0"/>
                  </a:lnTo>
                  <a:lnTo>
                    <a:pt x="7480" y="1104"/>
                  </a:lnTo>
                  <a:lnTo>
                    <a:pt x="7480" y="7480"/>
                  </a:lnTo>
                  <a:lnTo>
                    <a:pt x="1168" y="7480"/>
                  </a:lnTo>
                  <a:lnTo>
                    <a:pt x="0" y="8597"/>
                  </a:lnTo>
                  <a:lnTo>
                    <a:pt x="0" y="11353"/>
                  </a:lnTo>
                  <a:lnTo>
                    <a:pt x="1168" y="12471"/>
                  </a:lnTo>
                  <a:lnTo>
                    <a:pt x="7480" y="12471"/>
                  </a:lnTo>
                  <a:lnTo>
                    <a:pt x="7480" y="18770"/>
                  </a:lnTo>
                  <a:lnTo>
                    <a:pt x="8597" y="19939"/>
                  </a:lnTo>
                  <a:lnTo>
                    <a:pt x="11353" y="19939"/>
                  </a:lnTo>
                  <a:lnTo>
                    <a:pt x="12458" y="18770"/>
                  </a:lnTo>
                  <a:lnTo>
                    <a:pt x="12458" y="12471"/>
                  </a:lnTo>
                  <a:lnTo>
                    <a:pt x="18846" y="12471"/>
                  </a:lnTo>
                  <a:lnTo>
                    <a:pt x="19939" y="11353"/>
                  </a:lnTo>
                  <a:lnTo>
                    <a:pt x="19939" y="8597"/>
                  </a:lnTo>
                  <a:lnTo>
                    <a:pt x="18846" y="7480"/>
                  </a:lnTo>
                  <a:lnTo>
                    <a:pt x="17449" y="7480"/>
                  </a:lnTo>
                  <a:lnTo>
                    <a:pt x="12458" y="7480"/>
                  </a:lnTo>
                  <a:lnTo>
                    <a:pt x="12458" y="1104"/>
                  </a:lnTo>
                  <a:lnTo>
                    <a:pt x="11353" y="0"/>
                  </a:lnTo>
                  <a:close/>
                </a:path>
              </a:pathLst>
            </a:custGeom>
            <a:solidFill>
              <a:srgbClr val="212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>
            <a:extLst>
              <a:ext uri="{FF2B5EF4-FFF2-40B4-BE49-F238E27FC236}">
                <a16:creationId xmlns:a16="http://schemas.microsoft.com/office/drawing/2014/main" id="{C2ADA699-2C7F-DC51-5D37-CC30D6E850E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17550" y="620561"/>
            <a:ext cx="1130875" cy="150152"/>
          </a:xfrm>
          <a:prstGeom prst="rect">
            <a:avLst/>
          </a:prstGeom>
        </p:spPr>
      </p:pic>
      <p:grpSp>
        <p:nvGrpSpPr>
          <p:cNvPr id="12" name="object 12">
            <a:extLst>
              <a:ext uri="{FF2B5EF4-FFF2-40B4-BE49-F238E27FC236}">
                <a16:creationId xmlns:a16="http://schemas.microsoft.com/office/drawing/2014/main" id="{3861EB1C-69F0-567D-B68F-867CB53A356C}"/>
              </a:ext>
            </a:extLst>
          </p:cNvPr>
          <p:cNvGrpSpPr/>
          <p:nvPr/>
        </p:nvGrpSpPr>
        <p:grpSpPr>
          <a:xfrm>
            <a:off x="10482506" y="515938"/>
            <a:ext cx="450850" cy="307340"/>
            <a:chOff x="10482506" y="515938"/>
            <a:chExt cx="450850" cy="307340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6700E689-654C-9188-2CC3-5CF64D524B7C}"/>
                </a:ext>
              </a:extLst>
            </p:cNvPr>
            <p:cNvSpPr/>
            <p:nvPr/>
          </p:nvSpPr>
          <p:spPr>
            <a:xfrm>
              <a:off x="10590403" y="565352"/>
              <a:ext cx="342900" cy="257810"/>
            </a:xfrm>
            <a:custGeom>
              <a:avLst/>
              <a:gdLst/>
              <a:ahLst/>
              <a:cxnLst/>
              <a:rect l="l" t="t" r="r" b="b"/>
              <a:pathLst>
                <a:path w="342900" h="257809">
                  <a:moveTo>
                    <a:pt x="342684" y="212686"/>
                  </a:moveTo>
                  <a:lnTo>
                    <a:pt x="332752" y="172961"/>
                  </a:lnTo>
                  <a:lnTo>
                    <a:pt x="331343" y="171869"/>
                  </a:lnTo>
                  <a:lnTo>
                    <a:pt x="210375" y="171869"/>
                  </a:lnTo>
                  <a:lnTo>
                    <a:pt x="207022" y="176161"/>
                  </a:lnTo>
                  <a:lnTo>
                    <a:pt x="215633" y="210540"/>
                  </a:lnTo>
                  <a:lnTo>
                    <a:pt x="212280" y="214833"/>
                  </a:lnTo>
                  <a:lnTo>
                    <a:pt x="1676" y="214833"/>
                  </a:lnTo>
                  <a:lnTo>
                    <a:pt x="0" y="216979"/>
                  </a:lnTo>
                  <a:lnTo>
                    <a:pt x="9931" y="256705"/>
                  </a:lnTo>
                  <a:lnTo>
                    <a:pt x="11328" y="257810"/>
                  </a:lnTo>
                  <a:lnTo>
                    <a:pt x="232816" y="257797"/>
                  </a:lnTo>
                  <a:lnTo>
                    <a:pt x="236880" y="252590"/>
                  </a:lnTo>
                  <a:lnTo>
                    <a:pt x="228523" y="219125"/>
                  </a:lnTo>
                  <a:lnTo>
                    <a:pt x="231876" y="214833"/>
                  </a:lnTo>
                  <a:lnTo>
                    <a:pt x="338721" y="214833"/>
                  </a:lnTo>
                  <a:lnTo>
                    <a:pt x="341007" y="214833"/>
                  </a:lnTo>
                  <a:lnTo>
                    <a:pt x="342684" y="212686"/>
                  </a:lnTo>
                  <a:close/>
                </a:path>
                <a:path w="342900" h="257809">
                  <a:moveTo>
                    <a:pt x="342684" y="126758"/>
                  </a:moveTo>
                  <a:lnTo>
                    <a:pt x="332752" y="87033"/>
                  </a:lnTo>
                  <a:lnTo>
                    <a:pt x="331343" y="85940"/>
                  </a:lnTo>
                  <a:lnTo>
                    <a:pt x="167411" y="85940"/>
                  </a:lnTo>
                  <a:lnTo>
                    <a:pt x="164058" y="90233"/>
                  </a:lnTo>
                  <a:lnTo>
                    <a:pt x="172656" y="124612"/>
                  </a:lnTo>
                  <a:lnTo>
                    <a:pt x="169303" y="128905"/>
                  </a:lnTo>
                  <a:lnTo>
                    <a:pt x="1676" y="128905"/>
                  </a:lnTo>
                  <a:lnTo>
                    <a:pt x="0" y="131051"/>
                  </a:lnTo>
                  <a:lnTo>
                    <a:pt x="9931" y="170776"/>
                  </a:lnTo>
                  <a:lnTo>
                    <a:pt x="11328" y="171881"/>
                  </a:lnTo>
                  <a:lnTo>
                    <a:pt x="190792" y="171869"/>
                  </a:lnTo>
                  <a:lnTo>
                    <a:pt x="194132" y="167576"/>
                  </a:lnTo>
                  <a:lnTo>
                    <a:pt x="185547" y="133197"/>
                  </a:lnTo>
                  <a:lnTo>
                    <a:pt x="188899" y="128905"/>
                  </a:lnTo>
                  <a:lnTo>
                    <a:pt x="338721" y="128905"/>
                  </a:lnTo>
                  <a:lnTo>
                    <a:pt x="341007" y="128905"/>
                  </a:lnTo>
                  <a:lnTo>
                    <a:pt x="342684" y="126758"/>
                  </a:lnTo>
                  <a:close/>
                </a:path>
                <a:path w="342900" h="257809">
                  <a:moveTo>
                    <a:pt x="342747" y="40817"/>
                  </a:moveTo>
                  <a:lnTo>
                    <a:pt x="332816" y="1092"/>
                  </a:lnTo>
                  <a:lnTo>
                    <a:pt x="331406" y="0"/>
                  </a:lnTo>
                  <a:lnTo>
                    <a:pt x="124510" y="0"/>
                  </a:lnTo>
                  <a:lnTo>
                    <a:pt x="121158" y="4292"/>
                  </a:lnTo>
                  <a:lnTo>
                    <a:pt x="129755" y="38671"/>
                  </a:lnTo>
                  <a:lnTo>
                    <a:pt x="126403" y="42964"/>
                  </a:lnTo>
                  <a:lnTo>
                    <a:pt x="1676" y="42964"/>
                  </a:lnTo>
                  <a:lnTo>
                    <a:pt x="0" y="45110"/>
                  </a:lnTo>
                  <a:lnTo>
                    <a:pt x="9931" y="84836"/>
                  </a:lnTo>
                  <a:lnTo>
                    <a:pt x="11328" y="85940"/>
                  </a:lnTo>
                  <a:lnTo>
                    <a:pt x="147878" y="85928"/>
                  </a:lnTo>
                  <a:lnTo>
                    <a:pt x="151231" y="81635"/>
                  </a:lnTo>
                  <a:lnTo>
                    <a:pt x="142646" y="47256"/>
                  </a:lnTo>
                  <a:lnTo>
                    <a:pt x="145999" y="42964"/>
                  </a:lnTo>
                  <a:lnTo>
                    <a:pt x="338785" y="42964"/>
                  </a:lnTo>
                  <a:lnTo>
                    <a:pt x="341071" y="42964"/>
                  </a:lnTo>
                  <a:lnTo>
                    <a:pt x="342747" y="40817"/>
                  </a:lnTo>
                  <a:close/>
                </a:path>
              </a:pathLst>
            </a:custGeom>
            <a:solidFill>
              <a:srgbClr val="121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29E709F9-6F58-632A-A472-D8F4F4ECF46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2506" y="515938"/>
              <a:ext cx="102449" cy="135580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9F19F77-F69B-F380-D037-084CADAB93A8}"/>
                </a:ext>
              </a:extLst>
            </p:cNvPr>
            <p:cNvSpPr/>
            <p:nvPr/>
          </p:nvSpPr>
          <p:spPr>
            <a:xfrm>
              <a:off x="10606157" y="520252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90" h="45084">
                  <a:moveTo>
                    <a:pt x="23634" y="0"/>
                  </a:moveTo>
                  <a:lnTo>
                    <a:pt x="18046" y="16992"/>
                  </a:lnTo>
                  <a:lnTo>
                    <a:pt x="0" y="16891"/>
                  </a:lnTo>
                  <a:lnTo>
                    <a:pt x="14604" y="27520"/>
                  </a:lnTo>
                  <a:lnTo>
                    <a:pt x="8940" y="44729"/>
                  </a:lnTo>
                  <a:lnTo>
                    <a:pt x="23558" y="34010"/>
                  </a:lnTo>
                  <a:lnTo>
                    <a:pt x="38163" y="44640"/>
                  </a:lnTo>
                  <a:lnTo>
                    <a:pt x="32499" y="27508"/>
                  </a:lnTo>
                  <a:lnTo>
                    <a:pt x="46951" y="16967"/>
                  </a:lnTo>
                  <a:lnTo>
                    <a:pt x="29095" y="17018"/>
                  </a:lnTo>
                  <a:lnTo>
                    <a:pt x="23634" y="0"/>
                  </a:lnTo>
                  <a:close/>
                </a:path>
              </a:pathLst>
            </a:custGeom>
            <a:solidFill>
              <a:srgbClr val="AC9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>
            <a:extLst>
              <a:ext uri="{FF2B5EF4-FFF2-40B4-BE49-F238E27FC236}">
                <a16:creationId xmlns:a16="http://schemas.microsoft.com/office/drawing/2014/main" id="{775A8571-2F3B-FC06-50F1-816B15F54FD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3539" y="586041"/>
            <a:ext cx="1055154" cy="232791"/>
          </a:xfrm>
          <a:prstGeom prst="rect">
            <a:avLst/>
          </a:prstGeom>
        </p:spPr>
      </p:pic>
      <p:sp>
        <p:nvSpPr>
          <p:cNvPr id="37" name="Marcador de número de diapositiva 36">
            <a:extLst>
              <a:ext uri="{FF2B5EF4-FFF2-40B4-BE49-F238E27FC236}">
                <a16:creationId xmlns:a16="http://schemas.microsoft.com/office/drawing/2014/main" id="{BABD92EF-7E5C-E25C-674E-BF9FC504D7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s-ES" spc="-25" smtClean="0"/>
              <a:t>8</a:t>
            </a:fld>
            <a:endParaRPr lang="es-ES" spc="-25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D9CC777-BE0D-DEAE-C562-6642CD54EC40}"/>
              </a:ext>
            </a:extLst>
          </p:cNvPr>
          <p:cNvSpPr txBox="1">
            <a:spLocks/>
          </p:cNvSpPr>
          <p:nvPr/>
        </p:nvSpPr>
        <p:spPr>
          <a:xfrm>
            <a:off x="507376" y="2340033"/>
            <a:ext cx="12279706" cy="493022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Redacción de proyecto básico de ejecución, estudio de seguridad y salud, dirección de obra, dirección de la ejecución de la obra y coordinación de seguridad y salud en fase de ejecución de las obras </a:t>
            </a:r>
            <a:endParaRPr lang="es-ES" sz="2400" b="1" dirty="0"/>
          </a:p>
          <a:p>
            <a:pPr lvl="0">
              <a:lnSpc>
                <a:spcPct val="150000"/>
              </a:lnSpc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LOTE 2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ejecución material de la obra y coordinación de 	seguridad y salud de las obras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adjudicataria: Centro de Estudios de Materiales y Control de Obra SA (CEMOSA)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Importe de adjudicación: 124.487,22 €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Importe total ejecutado: 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29.214,87€</a:t>
            </a:r>
          </a:p>
        </p:txBody>
      </p:sp>
    </p:spTree>
    <p:extLst>
      <p:ext uri="{BB962C8B-B14F-4D97-AF65-F5344CB8AC3E}">
        <p14:creationId xmlns:p14="http://schemas.microsoft.com/office/powerpoint/2010/main" val="374099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13A7C-2A82-2FAA-F10F-07380C0A6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C5855D8-9C28-3DD5-6863-9DFE2E6B38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5386" y="1125684"/>
            <a:ext cx="12911214" cy="846389"/>
          </a:xfrm>
          <a:prstGeom prst="rect">
            <a:avLst/>
          </a:prstGeom>
        </p:spPr>
        <p:txBody>
          <a:bodyPr vert="horz" wrap="square" lIns="0" tIns="228603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lang="es-ES" spc="220" dirty="0">
                <a:latin typeface="Arial" panose="020B0604020202020204" pitchFamily="34" charset="0"/>
                <a:cs typeface="Arial" panose="020B0604020202020204" pitchFamily="34" charset="0"/>
              </a:rPr>
              <a:t>Contratos vinculados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900CF19-64C3-766E-5841-95A27FE9E32B}"/>
              </a:ext>
            </a:extLst>
          </p:cNvPr>
          <p:cNvGrpSpPr/>
          <p:nvPr/>
        </p:nvGrpSpPr>
        <p:grpSpPr>
          <a:xfrm>
            <a:off x="525386" y="2100008"/>
            <a:ext cx="11269345" cy="9525"/>
            <a:chOff x="525386" y="2100008"/>
            <a:chExt cx="11269345" cy="952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624B6EA-48BE-48EB-4859-33279318374C}"/>
                </a:ext>
              </a:extLst>
            </p:cNvPr>
            <p:cNvSpPr/>
            <p:nvPr/>
          </p:nvSpPr>
          <p:spPr>
            <a:xfrm>
              <a:off x="525391" y="2104774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1126882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655A318-BC69-91C8-E1E6-A4820A00CC76}"/>
                </a:ext>
              </a:extLst>
            </p:cNvPr>
            <p:cNvSpPr/>
            <p:nvPr/>
          </p:nvSpPr>
          <p:spPr>
            <a:xfrm>
              <a:off x="525386" y="2104770"/>
              <a:ext cx="11269345" cy="0"/>
            </a:xfrm>
            <a:custGeom>
              <a:avLst/>
              <a:gdLst/>
              <a:ahLst/>
              <a:cxnLst/>
              <a:rect l="l" t="t" r="r" b="b"/>
              <a:pathLst>
                <a:path w="11269345">
                  <a:moveTo>
                    <a:pt x="0" y="0"/>
                  </a:moveTo>
                  <a:lnTo>
                    <a:pt x="11268824" y="0"/>
                  </a:lnTo>
                </a:path>
              </a:pathLst>
            </a:custGeom>
            <a:ln w="9525">
              <a:solidFill>
                <a:srgbClr val="4052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4830702B-469D-DC57-E111-0ACB75BE03B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1195" y="516150"/>
            <a:ext cx="714025" cy="306069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61FA545B-FD2A-551F-8385-2757F3200A54}"/>
              </a:ext>
            </a:extLst>
          </p:cNvPr>
          <p:cNvSpPr/>
          <p:nvPr/>
        </p:nvSpPr>
        <p:spPr>
          <a:xfrm>
            <a:off x="10298404" y="589140"/>
            <a:ext cx="3810" cy="233045"/>
          </a:xfrm>
          <a:custGeom>
            <a:avLst/>
            <a:gdLst/>
            <a:ahLst/>
            <a:cxnLst/>
            <a:rect l="l" t="t" r="r" b="b"/>
            <a:pathLst>
              <a:path w="3809" h="233044">
                <a:moveTo>
                  <a:pt x="3479" y="0"/>
                </a:moveTo>
                <a:lnTo>
                  <a:pt x="0" y="0"/>
                </a:lnTo>
                <a:lnTo>
                  <a:pt x="0" y="232943"/>
                </a:lnTo>
                <a:lnTo>
                  <a:pt x="3479" y="232943"/>
                </a:lnTo>
                <a:lnTo>
                  <a:pt x="3479" y="0"/>
                </a:lnTo>
                <a:close/>
              </a:path>
            </a:pathLst>
          </a:custGeom>
          <a:solidFill>
            <a:srgbClr val="121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DF476074-2C64-FA7E-8817-FB1D93DCDAC8}"/>
              </a:ext>
            </a:extLst>
          </p:cNvPr>
          <p:cNvGrpSpPr/>
          <p:nvPr/>
        </p:nvGrpSpPr>
        <p:grpSpPr>
          <a:xfrm>
            <a:off x="12490505" y="516346"/>
            <a:ext cx="490855" cy="306705"/>
            <a:chOff x="12490505" y="516346"/>
            <a:chExt cx="490855" cy="306705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70D3EF91-6797-969B-76D6-7E45D45F234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0505" y="540073"/>
              <a:ext cx="490458" cy="282364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BCD3A3B-EA13-D196-6881-827A697B10F5}"/>
                </a:ext>
              </a:extLst>
            </p:cNvPr>
            <p:cNvSpPr/>
            <p:nvPr/>
          </p:nvSpPr>
          <p:spPr>
            <a:xfrm>
              <a:off x="12725752" y="51634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1353" y="0"/>
                  </a:moveTo>
                  <a:lnTo>
                    <a:pt x="8597" y="0"/>
                  </a:lnTo>
                  <a:lnTo>
                    <a:pt x="7480" y="1104"/>
                  </a:lnTo>
                  <a:lnTo>
                    <a:pt x="7480" y="7480"/>
                  </a:lnTo>
                  <a:lnTo>
                    <a:pt x="1168" y="7480"/>
                  </a:lnTo>
                  <a:lnTo>
                    <a:pt x="0" y="8597"/>
                  </a:lnTo>
                  <a:lnTo>
                    <a:pt x="0" y="11353"/>
                  </a:lnTo>
                  <a:lnTo>
                    <a:pt x="1168" y="12471"/>
                  </a:lnTo>
                  <a:lnTo>
                    <a:pt x="7480" y="12471"/>
                  </a:lnTo>
                  <a:lnTo>
                    <a:pt x="7480" y="18770"/>
                  </a:lnTo>
                  <a:lnTo>
                    <a:pt x="8597" y="19939"/>
                  </a:lnTo>
                  <a:lnTo>
                    <a:pt x="11353" y="19939"/>
                  </a:lnTo>
                  <a:lnTo>
                    <a:pt x="12458" y="18770"/>
                  </a:lnTo>
                  <a:lnTo>
                    <a:pt x="12458" y="12471"/>
                  </a:lnTo>
                  <a:lnTo>
                    <a:pt x="18846" y="12471"/>
                  </a:lnTo>
                  <a:lnTo>
                    <a:pt x="19939" y="11353"/>
                  </a:lnTo>
                  <a:lnTo>
                    <a:pt x="19939" y="8597"/>
                  </a:lnTo>
                  <a:lnTo>
                    <a:pt x="18846" y="7480"/>
                  </a:lnTo>
                  <a:lnTo>
                    <a:pt x="17449" y="7480"/>
                  </a:lnTo>
                  <a:lnTo>
                    <a:pt x="12458" y="7480"/>
                  </a:lnTo>
                  <a:lnTo>
                    <a:pt x="12458" y="1104"/>
                  </a:lnTo>
                  <a:lnTo>
                    <a:pt x="11353" y="0"/>
                  </a:lnTo>
                  <a:close/>
                </a:path>
              </a:pathLst>
            </a:custGeom>
            <a:solidFill>
              <a:srgbClr val="212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>
            <a:extLst>
              <a:ext uri="{FF2B5EF4-FFF2-40B4-BE49-F238E27FC236}">
                <a16:creationId xmlns:a16="http://schemas.microsoft.com/office/drawing/2014/main" id="{B386F923-7C4E-7CE3-B0BE-C4D1D377280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17550" y="620561"/>
            <a:ext cx="1130875" cy="150152"/>
          </a:xfrm>
          <a:prstGeom prst="rect">
            <a:avLst/>
          </a:prstGeom>
        </p:spPr>
      </p:pic>
      <p:grpSp>
        <p:nvGrpSpPr>
          <p:cNvPr id="12" name="object 12">
            <a:extLst>
              <a:ext uri="{FF2B5EF4-FFF2-40B4-BE49-F238E27FC236}">
                <a16:creationId xmlns:a16="http://schemas.microsoft.com/office/drawing/2014/main" id="{2ECFFAF0-5125-474B-E10C-1B3FEC23D642}"/>
              </a:ext>
            </a:extLst>
          </p:cNvPr>
          <p:cNvGrpSpPr/>
          <p:nvPr/>
        </p:nvGrpSpPr>
        <p:grpSpPr>
          <a:xfrm>
            <a:off x="10482506" y="515938"/>
            <a:ext cx="450850" cy="307340"/>
            <a:chOff x="10482506" y="515938"/>
            <a:chExt cx="450850" cy="307340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5A248241-CF46-8ABF-BA03-4E0D1819D87F}"/>
                </a:ext>
              </a:extLst>
            </p:cNvPr>
            <p:cNvSpPr/>
            <p:nvPr/>
          </p:nvSpPr>
          <p:spPr>
            <a:xfrm>
              <a:off x="10590403" y="565352"/>
              <a:ext cx="342900" cy="257810"/>
            </a:xfrm>
            <a:custGeom>
              <a:avLst/>
              <a:gdLst/>
              <a:ahLst/>
              <a:cxnLst/>
              <a:rect l="l" t="t" r="r" b="b"/>
              <a:pathLst>
                <a:path w="342900" h="257809">
                  <a:moveTo>
                    <a:pt x="342684" y="212686"/>
                  </a:moveTo>
                  <a:lnTo>
                    <a:pt x="332752" y="172961"/>
                  </a:lnTo>
                  <a:lnTo>
                    <a:pt x="331343" y="171869"/>
                  </a:lnTo>
                  <a:lnTo>
                    <a:pt x="210375" y="171869"/>
                  </a:lnTo>
                  <a:lnTo>
                    <a:pt x="207022" y="176161"/>
                  </a:lnTo>
                  <a:lnTo>
                    <a:pt x="215633" y="210540"/>
                  </a:lnTo>
                  <a:lnTo>
                    <a:pt x="212280" y="214833"/>
                  </a:lnTo>
                  <a:lnTo>
                    <a:pt x="1676" y="214833"/>
                  </a:lnTo>
                  <a:lnTo>
                    <a:pt x="0" y="216979"/>
                  </a:lnTo>
                  <a:lnTo>
                    <a:pt x="9931" y="256705"/>
                  </a:lnTo>
                  <a:lnTo>
                    <a:pt x="11328" y="257810"/>
                  </a:lnTo>
                  <a:lnTo>
                    <a:pt x="232816" y="257797"/>
                  </a:lnTo>
                  <a:lnTo>
                    <a:pt x="236880" y="252590"/>
                  </a:lnTo>
                  <a:lnTo>
                    <a:pt x="228523" y="219125"/>
                  </a:lnTo>
                  <a:lnTo>
                    <a:pt x="231876" y="214833"/>
                  </a:lnTo>
                  <a:lnTo>
                    <a:pt x="338721" y="214833"/>
                  </a:lnTo>
                  <a:lnTo>
                    <a:pt x="341007" y="214833"/>
                  </a:lnTo>
                  <a:lnTo>
                    <a:pt x="342684" y="212686"/>
                  </a:lnTo>
                  <a:close/>
                </a:path>
                <a:path w="342900" h="257809">
                  <a:moveTo>
                    <a:pt x="342684" y="126758"/>
                  </a:moveTo>
                  <a:lnTo>
                    <a:pt x="332752" y="87033"/>
                  </a:lnTo>
                  <a:lnTo>
                    <a:pt x="331343" y="85940"/>
                  </a:lnTo>
                  <a:lnTo>
                    <a:pt x="167411" y="85940"/>
                  </a:lnTo>
                  <a:lnTo>
                    <a:pt x="164058" y="90233"/>
                  </a:lnTo>
                  <a:lnTo>
                    <a:pt x="172656" y="124612"/>
                  </a:lnTo>
                  <a:lnTo>
                    <a:pt x="169303" y="128905"/>
                  </a:lnTo>
                  <a:lnTo>
                    <a:pt x="1676" y="128905"/>
                  </a:lnTo>
                  <a:lnTo>
                    <a:pt x="0" y="131051"/>
                  </a:lnTo>
                  <a:lnTo>
                    <a:pt x="9931" y="170776"/>
                  </a:lnTo>
                  <a:lnTo>
                    <a:pt x="11328" y="171881"/>
                  </a:lnTo>
                  <a:lnTo>
                    <a:pt x="190792" y="171869"/>
                  </a:lnTo>
                  <a:lnTo>
                    <a:pt x="194132" y="167576"/>
                  </a:lnTo>
                  <a:lnTo>
                    <a:pt x="185547" y="133197"/>
                  </a:lnTo>
                  <a:lnTo>
                    <a:pt x="188899" y="128905"/>
                  </a:lnTo>
                  <a:lnTo>
                    <a:pt x="338721" y="128905"/>
                  </a:lnTo>
                  <a:lnTo>
                    <a:pt x="341007" y="128905"/>
                  </a:lnTo>
                  <a:lnTo>
                    <a:pt x="342684" y="126758"/>
                  </a:lnTo>
                  <a:close/>
                </a:path>
                <a:path w="342900" h="257809">
                  <a:moveTo>
                    <a:pt x="342747" y="40817"/>
                  </a:moveTo>
                  <a:lnTo>
                    <a:pt x="332816" y="1092"/>
                  </a:lnTo>
                  <a:lnTo>
                    <a:pt x="331406" y="0"/>
                  </a:lnTo>
                  <a:lnTo>
                    <a:pt x="124510" y="0"/>
                  </a:lnTo>
                  <a:lnTo>
                    <a:pt x="121158" y="4292"/>
                  </a:lnTo>
                  <a:lnTo>
                    <a:pt x="129755" y="38671"/>
                  </a:lnTo>
                  <a:lnTo>
                    <a:pt x="126403" y="42964"/>
                  </a:lnTo>
                  <a:lnTo>
                    <a:pt x="1676" y="42964"/>
                  </a:lnTo>
                  <a:lnTo>
                    <a:pt x="0" y="45110"/>
                  </a:lnTo>
                  <a:lnTo>
                    <a:pt x="9931" y="84836"/>
                  </a:lnTo>
                  <a:lnTo>
                    <a:pt x="11328" y="85940"/>
                  </a:lnTo>
                  <a:lnTo>
                    <a:pt x="147878" y="85928"/>
                  </a:lnTo>
                  <a:lnTo>
                    <a:pt x="151231" y="81635"/>
                  </a:lnTo>
                  <a:lnTo>
                    <a:pt x="142646" y="47256"/>
                  </a:lnTo>
                  <a:lnTo>
                    <a:pt x="145999" y="42964"/>
                  </a:lnTo>
                  <a:lnTo>
                    <a:pt x="338785" y="42964"/>
                  </a:lnTo>
                  <a:lnTo>
                    <a:pt x="341071" y="42964"/>
                  </a:lnTo>
                  <a:lnTo>
                    <a:pt x="342747" y="40817"/>
                  </a:lnTo>
                  <a:close/>
                </a:path>
              </a:pathLst>
            </a:custGeom>
            <a:solidFill>
              <a:srgbClr val="121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FC51F86B-4A6B-AC70-8C7C-A939C27B6A0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2506" y="515938"/>
              <a:ext cx="102449" cy="135580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12EBD8D6-E904-F66E-8E27-77D8C72A76B6}"/>
                </a:ext>
              </a:extLst>
            </p:cNvPr>
            <p:cNvSpPr/>
            <p:nvPr/>
          </p:nvSpPr>
          <p:spPr>
            <a:xfrm>
              <a:off x="10606157" y="520252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90" h="45084">
                  <a:moveTo>
                    <a:pt x="23634" y="0"/>
                  </a:moveTo>
                  <a:lnTo>
                    <a:pt x="18046" y="16992"/>
                  </a:lnTo>
                  <a:lnTo>
                    <a:pt x="0" y="16891"/>
                  </a:lnTo>
                  <a:lnTo>
                    <a:pt x="14604" y="27520"/>
                  </a:lnTo>
                  <a:lnTo>
                    <a:pt x="8940" y="44729"/>
                  </a:lnTo>
                  <a:lnTo>
                    <a:pt x="23558" y="34010"/>
                  </a:lnTo>
                  <a:lnTo>
                    <a:pt x="38163" y="44640"/>
                  </a:lnTo>
                  <a:lnTo>
                    <a:pt x="32499" y="27508"/>
                  </a:lnTo>
                  <a:lnTo>
                    <a:pt x="46951" y="16967"/>
                  </a:lnTo>
                  <a:lnTo>
                    <a:pt x="29095" y="17018"/>
                  </a:lnTo>
                  <a:lnTo>
                    <a:pt x="23634" y="0"/>
                  </a:lnTo>
                  <a:close/>
                </a:path>
              </a:pathLst>
            </a:custGeom>
            <a:solidFill>
              <a:srgbClr val="AC9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>
            <a:extLst>
              <a:ext uri="{FF2B5EF4-FFF2-40B4-BE49-F238E27FC236}">
                <a16:creationId xmlns:a16="http://schemas.microsoft.com/office/drawing/2014/main" id="{A029A353-5991-7B92-D39B-EA7DA0B97DA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3539" y="586041"/>
            <a:ext cx="1055154" cy="232791"/>
          </a:xfrm>
          <a:prstGeom prst="rect">
            <a:avLst/>
          </a:prstGeom>
        </p:spPr>
      </p:pic>
      <p:sp>
        <p:nvSpPr>
          <p:cNvPr id="37" name="Marcador de número de diapositiva 36">
            <a:extLst>
              <a:ext uri="{FF2B5EF4-FFF2-40B4-BE49-F238E27FC236}">
                <a16:creationId xmlns:a16="http://schemas.microsoft.com/office/drawing/2014/main" id="{A1661AF0-A19F-9D39-4E37-DB806B48FF2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s-ES" spc="-25" smtClean="0"/>
              <a:t>9</a:t>
            </a:fld>
            <a:endParaRPr lang="es-ES" spc="-25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A6C8EA8-2BCF-90A8-6DCA-BD736C032037}"/>
              </a:ext>
            </a:extLst>
          </p:cNvPr>
          <p:cNvSpPr txBox="1">
            <a:spLocks/>
          </p:cNvSpPr>
          <p:nvPr/>
        </p:nvSpPr>
        <p:spPr>
          <a:xfrm>
            <a:off x="507376" y="2340033"/>
            <a:ext cx="11468724" cy="493022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 de ejecución de las obras de construcción del nuevo edifico de la Dirección General de Protección Ciudadana-112, demolición de los edificios actuales y reurbanización de la parcela (Importe: 14.064.686,10 €)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adjudicataria: Abala Infraestructuras SL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Importe de adjudicación: 14.064.686,10€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Importe total ejecutado: 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5.560.862,71€</a:t>
            </a:r>
          </a:p>
        </p:txBody>
      </p:sp>
    </p:spTree>
    <p:extLst>
      <p:ext uri="{BB962C8B-B14F-4D97-AF65-F5344CB8AC3E}">
        <p14:creationId xmlns:p14="http://schemas.microsoft.com/office/powerpoint/2010/main" val="4071318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529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D1A1784796CD842B799C4845F680C3E" ma:contentTypeVersion="13" ma:contentTypeDescription="Crear nuevo documento." ma:contentTypeScope="" ma:versionID="89b176f18fb40d5a0c424c34c511d224">
  <xsd:schema xmlns:xsd="http://www.w3.org/2001/XMLSchema" xmlns:xs="http://www.w3.org/2001/XMLSchema" xmlns:p="http://schemas.microsoft.com/office/2006/metadata/properties" xmlns:ns2="170dbcaa-3327-457a-80a4-d094efbfd94f" xmlns:ns3="16d5059f-1a26-43c0-a3ec-217881a2d30b" targetNamespace="http://schemas.microsoft.com/office/2006/metadata/properties" ma:root="true" ma:fieldsID="ccd6ad34500b9b5778954ab668632fb4" ns2:_="" ns3:_="">
    <xsd:import namespace="170dbcaa-3327-457a-80a4-d094efbfd94f"/>
    <xsd:import namespace="16d5059f-1a26-43c0-a3ec-217881a2d3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dbcaa-3327-457a-80a4-d094efbfd9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da883893-bd23-4109-b52d-68fc3a543b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5059f-1a26-43c0-a3ec-217881a2d30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cc6b92b-d060-4339-806a-e45173ac7da7}" ma:internalName="TaxCatchAll" ma:showField="CatchAllData" ma:web="16d5059f-1a26-43c0-a3ec-217881a2d3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d5059f-1a26-43c0-a3ec-217881a2d30b" xsi:nil="true"/>
    <lcf76f155ced4ddcb4097134ff3c332f xmlns="170dbcaa-3327-457a-80a4-d094efbfd9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ED510E-1E0D-4893-8AE2-37ADE88762C1}"/>
</file>

<file path=customXml/itemProps2.xml><?xml version="1.0" encoding="utf-8"?>
<ds:datastoreItem xmlns:ds="http://schemas.openxmlformats.org/officeDocument/2006/customXml" ds:itemID="{B5CE9540-9920-40C0-8936-AC0E3FAF1973}"/>
</file>

<file path=customXml/itemProps3.xml><?xml version="1.0" encoding="utf-8"?>
<ds:datastoreItem xmlns:ds="http://schemas.openxmlformats.org/officeDocument/2006/customXml" ds:itemID="{A377A79A-F6F1-4DCE-96EB-E56F9F9EEFE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487</Words>
  <Application>Microsoft Office PowerPoint</Application>
  <PresentationFormat>Personalizado</PresentationFormat>
  <Paragraphs>63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Trebuchet MS</vt:lpstr>
      <vt:lpstr>Office Theme</vt:lpstr>
      <vt:lpstr>Nuevo edificio 112 – Dirección General de Protección Ciudadana</vt:lpstr>
      <vt:lpstr>Alcance de la actuación</vt:lpstr>
      <vt:lpstr>Alcance de la actuación</vt:lpstr>
      <vt:lpstr>Alcance de la actuación</vt:lpstr>
      <vt:lpstr>Presentación de PowerPoint</vt:lpstr>
      <vt:lpstr>La Nueva Bauhaus Europea (NBE)</vt:lpstr>
      <vt:lpstr>Contratos vinculados</vt:lpstr>
      <vt:lpstr>Contratos vinculados</vt:lpstr>
      <vt:lpstr>Contratos vinculados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VTC_V0</dc:title>
  <dc:creator>Alba García Hernández</dc:creator>
  <cp:lastModifiedBy>Fernando Ramon Domingo Triado</cp:lastModifiedBy>
  <cp:revision>16</cp:revision>
  <dcterms:created xsi:type="dcterms:W3CDTF">2025-02-07T13:58:15Z</dcterms:created>
  <dcterms:modified xsi:type="dcterms:W3CDTF">2026-05-04T10:05:55Z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2024-09-06T00:00:00Z</vt:filetime>
  </property>
  <property fmtid="{D5CDD505-2E9C-101B-9397-08002B2CF9AE}" pid="3" name="Creator">
    <vt:lpwstr>Adobe Illustrator 28.6 (Macintosh)</vt:lpwstr>
  </property>
  <property fmtid="{D5CDD505-2E9C-101B-9397-08002B2CF9AE}" pid="4" name="LastSaved">
    <vt:filetime>2025-02-07T00:00:00Z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0x0101006D1A1784796CD842B799C4845F680C3E</vt:lpwstr>
  </property>
</Properties>
</file>