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0" r:id="rId4"/>
    <p:sldMasterId id="2147483732" r:id="rId5"/>
    <p:sldMasterId id="2147483744" r:id="rId6"/>
    <p:sldMasterId id="2147483756" r:id="rId7"/>
    <p:sldMasterId id="2147483768" r:id="rId8"/>
    <p:sldMasterId id="2147483660" r:id="rId9"/>
    <p:sldMasterId id="2147483672" r:id="rId10"/>
    <p:sldMasterId id="2147483684" r:id="rId11"/>
    <p:sldMasterId id="2147483696" r:id="rId12"/>
    <p:sldMasterId id="2147483790" r:id="rId13"/>
    <p:sldMasterId id="2147483708" r:id="rId14"/>
    <p:sldMasterId id="2147483803" r:id="rId15"/>
  </p:sldMasterIdLst>
  <p:notesMasterIdLst>
    <p:notesMasterId r:id="rId21"/>
  </p:notesMasterIdLst>
  <p:sldIdLst>
    <p:sldId id="266" r:id="rId16"/>
    <p:sldId id="277" r:id="rId17"/>
    <p:sldId id="281" r:id="rId18"/>
    <p:sldId id="282" r:id="rId19"/>
    <p:sldId id="269" r:id="rId20"/>
  </p:sldIdLst>
  <p:sldSz cx="14630400" cy="8229600"/>
  <p:notesSz cx="8229600" cy="14630400"/>
  <p:embeddedFontLst>
    <p:embeddedFont>
      <p:font typeface="Gilda Display" panose="020B0604020202020204" charset="0"/>
      <p:regular r:id="rId22"/>
    </p:embeddedFont>
    <p:embeddedFont>
      <p:font typeface="Inter" panose="020B0604020202020204" charset="0"/>
      <p:regular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9C56"/>
    <a:srgbClr val="001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9AF8BA-9273-419A-A1EE-8E977677B3E1}" v="46" dt="2026-05-02T15:10:52.074"/>
    <p1510:client id="{6E9699EE-066A-4D37-8E4F-0CD7FE6610AA}" v="7" dt="2026-05-02T15:55:52.127"/>
    <p1510:client id="{9E2C55AA-19E3-4596-B95E-2994992FEDF9}" v="126" dt="2026-05-02T06:28:09.285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1" autoAdjust="0"/>
    <p:restoredTop sz="93447" autoAdjust="0"/>
  </p:normalViewPr>
  <p:slideViewPr>
    <p:cSldViewPr snapToGrid="0" snapToObjects="1">
      <p:cViewPr varScale="1">
        <p:scale>
          <a:sx n="47" d="100"/>
          <a:sy n="47" d="100"/>
        </p:scale>
        <p:origin x="9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font" Target="fonts/font2.fntdata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Rodríguez" userId="1ab8f189-25aa-429d-b345-2140f3d257da" providerId="ADAL" clId="{2C3AF3A8-B651-4B9F-A586-404E1C5F0C16}"/>
    <pc:docChg chg="undo custSel addSld delSld modSld sldOrd">
      <pc:chgData name="Gloria Rodríguez" userId="1ab8f189-25aa-429d-b345-2140f3d257da" providerId="ADAL" clId="{2C3AF3A8-B651-4B9F-A586-404E1C5F0C16}" dt="2026-05-02T15:58:52.643" v="1839" actId="47"/>
      <pc:docMkLst>
        <pc:docMk/>
      </pc:docMkLst>
      <pc:sldChg chg="modSp del mod">
        <pc:chgData name="Gloria Rodríguez" userId="1ab8f189-25aa-429d-b345-2140f3d257da" providerId="ADAL" clId="{2C3AF3A8-B651-4B9F-A586-404E1C5F0C16}" dt="2026-05-02T15:21:33.801" v="1467" actId="2696"/>
        <pc:sldMkLst>
          <pc:docMk/>
          <pc:sldMk cId="0" sldId="257"/>
        </pc:sldMkLst>
        <pc:spChg chg="mod">
          <ac:chgData name="Gloria Rodríguez" userId="1ab8f189-25aa-429d-b345-2140f3d257da" providerId="ADAL" clId="{2C3AF3A8-B651-4B9F-A586-404E1C5F0C16}" dt="2026-05-02T10:43:31.142" v="14" actId="20577"/>
          <ac:spMkLst>
            <pc:docMk/>
            <pc:sldMk cId="0" sldId="257"/>
            <ac:spMk id="9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0:44:09.471" v="18" actId="20577"/>
          <ac:spMkLst>
            <pc:docMk/>
            <pc:sldMk cId="0" sldId="257"/>
            <ac:spMk id="10" creationId="{00000000-0000-0000-0000-000000000000}"/>
          </ac:spMkLst>
        </pc:spChg>
      </pc:sldChg>
      <pc:sldChg chg="del">
        <pc:chgData name="Gloria Rodríguez" userId="1ab8f189-25aa-429d-b345-2140f3d257da" providerId="ADAL" clId="{2C3AF3A8-B651-4B9F-A586-404E1C5F0C16}" dt="2026-05-02T15:15:09.910" v="1456" actId="2696"/>
        <pc:sldMkLst>
          <pc:docMk/>
          <pc:sldMk cId="0" sldId="258"/>
        </pc:sldMkLst>
      </pc:sldChg>
      <pc:sldChg chg="addSp delSp modSp del mod ord modNotesTx">
        <pc:chgData name="Gloria Rodríguez" userId="1ab8f189-25aa-429d-b345-2140f3d257da" providerId="ADAL" clId="{2C3AF3A8-B651-4B9F-A586-404E1C5F0C16}" dt="2026-05-02T15:58:52.643" v="1839" actId="47"/>
        <pc:sldMkLst>
          <pc:docMk/>
          <pc:sldMk cId="0" sldId="259"/>
        </pc:sldMkLst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4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5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6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8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9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37.851" v="764" actId="1076"/>
          <ac:spMkLst>
            <pc:docMk/>
            <pc:sldMk cId="0" sldId="259"/>
            <ac:spMk id="11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50.891" v="767" actId="313"/>
          <ac:spMkLst>
            <pc:docMk/>
            <pc:sldMk cId="0" sldId="259"/>
            <ac:spMk id="12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14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26.805" v="762" actId="207"/>
          <ac:spMkLst>
            <pc:docMk/>
            <pc:sldMk cId="0" sldId="259"/>
            <ac:spMk id="23" creationId="{B84AB96B-F89D-1B0D-FEFD-2510B233915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24" creationId="{3DE04103-7BE5-2F6A-BECF-E35777144A61}"/>
          </ac:spMkLst>
        </pc:spChg>
        <pc:picChg chg="mod">
          <ac:chgData name="Gloria Rodríguez" userId="1ab8f189-25aa-429d-b345-2140f3d257da" providerId="ADAL" clId="{2C3AF3A8-B651-4B9F-A586-404E1C5F0C16}" dt="2026-05-02T14:32:19.273" v="760" actId="1036"/>
          <ac:picMkLst>
            <pc:docMk/>
            <pc:sldMk cId="0" sldId="259"/>
            <ac:picMk id="13" creationId="{00000000-0000-0000-0000-000000000000}"/>
          </ac:picMkLst>
        </pc:picChg>
        <pc:picChg chg="add del mod">
          <ac:chgData name="Gloria Rodríguez" userId="1ab8f189-25aa-429d-b345-2140f3d257da" providerId="ADAL" clId="{2C3AF3A8-B651-4B9F-A586-404E1C5F0C16}" dt="2026-05-02T14:22:03.043" v="528" actId="478"/>
          <ac:picMkLst>
            <pc:docMk/>
            <pc:sldMk cId="0" sldId="259"/>
            <ac:picMk id="15" creationId="{950C08E8-DCD3-027D-497E-9CE2C7C8329B}"/>
          </ac:picMkLst>
        </pc:picChg>
        <pc:picChg chg="add mod modCrop">
          <ac:chgData name="Gloria Rodríguez" userId="1ab8f189-25aa-429d-b345-2140f3d257da" providerId="ADAL" clId="{2C3AF3A8-B651-4B9F-A586-404E1C5F0C16}" dt="2026-05-02T14:32:30.154" v="763" actId="14100"/>
          <ac:picMkLst>
            <pc:docMk/>
            <pc:sldMk cId="0" sldId="259"/>
            <ac:picMk id="17" creationId="{4958836E-E5F3-D788-3AAD-114AB9261606}"/>
          </ac:picMkLst>
        </pc:picChg>
        <pc:picChg chg="del">
          <ac:chgData name="Gloria Rodríguez" userId="1ab8f189-25aa-429d-b345-2140f3d257da" providerId="ADAL" clId="{2C3AF3A8-B651-4B9F-A586-404E1C5F0C16}" dt="2026-05-02T14:15:59.077" v="522" actId="478"/>
          <ac:picMkLst>
            <pc:docMk/>
            <pc:sldMk cId="0" sldId="259"/>
            <ac:picMk id="21" creationId="{A8ED97F8-56DE-9D47-8D37-6B47FA7F3813}"/>
          </ac:picMkLst>
        </pc:picChg>
      </pc:sldChg>
      <pc:sldChg chg="add del mod chgLayout">
        <pc:chgData name="Gloria Rodríguez" userId="1ab8f189-25aa-429d-b345-2140f3d257da" providerId="ADAL" clId="{2C3AF3A8-B651-4B9F-A586-404E1C5F0C16}" dt="2026-05-02T11:12:30.614" v="240" actId="47"/>
        <pc:sldMkLst>
          <pc:docMk/>
          <pc:sldMk cId="0" sldId="262"/>
        </pc:sldMkLst>
      </pc:sldChg>
      <pc:sldChg chg="modSp mod">
        <pc:chgData name="Gloria Rodríguez" userId="1ab8f189-25aa-429d-b345-2140f3d257da" providerId="ADAL" clId="{2C3AF3A8-B651-4B9F-A586-404E1C5F0C16}" dt="2026-05-02T15:21:21.202" v="1466" actId="1076"/>
        <pc:sldMkLst>
          <pc:docMk/>
          <pc:sldMk cId="1515941089" sldId="266"/>
        </pc:sldMkLst>
        <pc:spChg chg="mod">
          <ac:chgData name="Gloria Rodríguez" userId="1ab8f189-25aa-429d-b345-2140f3d257da" providerId="ADAL" clId="{2C3AF3A8-B651-4B9F-A586-404E1C5F0C16}" dt="2026-05-02T15:21:21.202" v="1466" actId="1076"/>
          <ac:spMkLst>
            <pc:docMk/>
            <pc:sldMk cId="1515941089" sldId="266"/>
            <ac:spMk id="2" creationId="{4FC74446-4BB8-8275-618F-93FFB8BF8B73}"/>
          </ac:spMkLst>
        </pc:spChg>
        <pc:spChg chg="mod">
          <ac:chgData name="Gloria Rodríguez" userId="1ab8f189-25aa-429d-b345-2140f3d257da" providerId="ADAL" clId="{2C3AF3A8-B651-4B9F-A586-404E1C5F0C16}" dt="2026-05-02T10:40:44.596" v="7" actId="1076"/>
          <ac:spMkLst>
            <pc:docMk/>
            <pc:sldMk cId="1515941089" sldId="266"/>
            <ac:spMk id="3" creationId="{F46DEC6F-E473-635D-418A-C45AD52D8261}"/>
          </ac:spMkLst>
        </pc:spChg>
      </pc:sldChg>
      <pc:sldChg chg="addSp delSp modSp del mod">
        <pc:chgData name="Gloria Rodríguez" userId="1ab8f189-25aa-429d-b345-2140f3d257da" providerId="ADAL" clId="{2C3AF3A8-B651-4B9F-A586-404E1C5F0C16}" dt="2026-05-02T15:58:52.643" v="1839" actId="47"/>
        <pc:sldMkLst>
          <pc:docMk/>
          <pc:sldMk cId="3728689149" sldId="270"/>
        </pc:sldMkLst>
        <pc:spChg chg="del">
          <ac:chgData name="Gloria Rodríguez" userId="1ab8f189-25aa-429d-b345-2140f3d257da" providerId="ADAL" clId="{2C3AF3A8-B651-4B9F-A586-404E1C5F0C16}" dt="2026-05-02T11:12:08.936" v="237" actId="478"/>
          <ac:spMkLst>
            <pc:docMk/>
            <pc:sldMk cId="3728689149" sldId="270"/>
            <ac:spMk id="3" creationId="{A8F234FE-2E67-FEE4-FF4E-F27C42B7F39E}"/>
          </ac:spMkLst>
        </pc:spChg>
        <pc:spChg chg="add del mod">
          <ac:chgData name="Gloria Rodríguez" userId="1ab8f189-25aa-429d-b345-2140f3d257da" providerId="ADAL" clId="{2C3AF3A8-B651-4B9F-A586-404E1C5F0C16}" dt="2026-05-02T11:12:48.194" v="241" actId="478"/>
          <ac:spMkLst>
            <pc:docMk/>
            <pc:sldMk cId="3728689149" sldId="270"/>
            <ac:spMk id="6" creationId="{42E94F65-6DF3-AF7E-D711-A9473AD9FAB7}"/>
          </ac:spMkLst>
        </pc:spChg>
        <pc:spChg chg="add mod">
          <ac:chgData name="Gloria Rodríguez" userId="1ab8f189-25aa-429d-b345-2140f3d257da" providerId="ADAL" clId="{2C3AF3A8-B651-4B9F-A586-404E1C5F0C16}" dt="2026-05-02T11:31:05.398" v="461" actId="207"/>
          <ac:spMkLst>
            <pc:docMk/>
            <pc:sldMk cId="3728689149" sldId="270"/>
            <ac:spMk id="7" creationId="{17FDF0B3-DD75-D19D-98E2-4A15103193EC}"/>
          </ac:spMkLst>
        </pc:spChg>
        <pc:spChg chg="add mod topLvl">
          <ac:chgData name="Gloria Rodríguez" userId="1ab8f189-25aa-429d-b345-2140f3d257da" providerId="ADAL" clId="{2C3AF3A8-B651-4B9F-A586-404E1C5F0C16}" dt="2026-05-02T11:25:50.817" v="386" actId="165"/>
          <ac:spMkLst>
            <pc:docMk/>
            <pc:sldMk cId="3728689149" sldId="270"/>
            <ac:spMk id="8" creationId="{C5144629-FA3A-E32F-F4E2-16EF8C4B771C}"/>
          </ac:spMkLst>
        </pc:spChg>
        <pc:spChg chg="add mod topLvl">
          <ac:chgData name="Gloria Rodríguez" userId="1ab8f189-25aa-429d-b345-2140f3d257da" providerId="ADAL" clId="{2C3AF3A8-B651-4B9F-A586-404E1C5F0C16}" dt="2026-05-02T11:30:55.181" v="460" actId="1076"/>
          <ac:spMkLst>
            <pc:docMk/>
            <pc:sldMk cId="3728689149" sldId="270"/>
            <ac:spMk id="9" creationId="{D2AC148A-6EDD-5F39-5909-8C361F8A22B1}"/>
          </ac:spMkLst>
        </pc:spChg>
        <pc:spChg chg="add mod">
          <ac:chgData name="Gloria Rodríguez" userId="1ab8f189-25aa-429d-b345-2140f3d257da" providerId="ADAL" clId="{2C3AF3A8-B651-4B9F-A586-404E1C5F0C16}" dt="2026-05-02T11:25:58.883" v="388" actId="1076"/>
          <ac:spMkLst>
            <pc:docMk/>
            <pc:sldMk cId="3728689149" sldId="270"/>
            <ac:spMk id="10" creationId="{9A9EB247-4647-A6C2-B55E-F6DBBD78A3A9}"/>
          </ac:spMkLst>
        </pc:spChg>
        <pc:spChg chg="add mod">
          <ac:chgData name="Gloria Rodríguez" userId="1ab8f189-25aa-429d-b345-2140f3d257da" providerId="ADAL" clId="{2C3AF3A8-B651-4B9F-A586-404E1C5F0C16}" dt="2026-05-02T11:30:44.257" v="459" actId="1076"/>
          <ac:spMkLst>
            <pc:docMk/>
            <pc:sldMk cId="3728689149" sldId="270"/>
            <ac:spMk id="11" creationId="{5C16E0C1-A8E9-5116-1552-C55AE0C19876}"/>
          </ac:spMkLst>
        </pc:spChg>
        <pc:spChg chg="add mod">
          <ac:chgData name="Gloria Rodríguez" userId="1ab8f189-25aa-429d-b345-2140f3d257da" providerId="ADAL" clId="{2C3AF3A8-B651-4B9F-A586-404E1C5F0C16}" dt="2026-05-02T11:26:06.956" v="390" actId="1076"/>
          <ac:spMkLst>
            <pc:docMk/>
            <pc:sldMk cId="3728689149" sldId="270"/>
            <ac:spMk id="12" creationId="{CD8DA9EF-BDAE-C7EC-E778-FB97AB37E50F}"/>
          </ac:spMkLst>
        </pc:spChg>
        <pc:spChg chg="add del mod">
          <ac:chgData name="Gloria Rodríguez" userId="1ab8f189-25aa-429d-b345-2140f3d257da" providerId="ADAL" clId="{2C3AF3A8-B651-4B9F-A586-404E1C5F0C16}" dt="2026-05-02T11:24:10.610" v="349" actId="478"/>
          <ac:spMkLst>
            <pc:docMk/>
            <pc:sldMk cId="3728689149" sldId="270"/>
            <ac:spMk id="13" creationId="{170BDFD7-C7F9-2D8F-4AF4-9B85038E2772}"/>
          </ac:spMkLst>
        </pc:spChg>
        <pc:spChg chg="add mod">
          <ac:chgData name="Gloria Rodríguez" userId="1ab8f189-25aa-429d-b345-2140f3d257da" providerId="ADAL" clId="{2C3AF3A8-B651-4B9F-A586-404E1C5F0C16}" dt="2026-05-02T11:26:34.048" v="396" actId="1076"/>
          <ac:spMkLst>
            <pc:docMk/>
            <pc:sldMk cId="3728689149" sldId="270"/>
            <ac:spMk id="16" creationId="{A7DFE1F9-D4DA-6F22-D1B5-2EDA74E9F599}"/>
          </ac:spMkLst>
        </pc:spChg>
        <pc:spChg chg="mod">
          <ac:chgData name="Gloria Rodríguez" userId="1ab8f189-25aa-429d-b345-2140f3d257da" providerId="ADAL" clId="{2C3AF3A8-B651-4B9F-A586-404E1C5F0C16}" dt="2026-05-02T11:27:27.811" v="416" actId="20577"/>
          <ac:spMkLst>
            <pc:docMk/>
            <pc:sldMk cId="3728689149" sldId="270"/>
            <ac:spMk id="20" creationId="{3DCED31C-63E3-D7B1-AF46-CF403804506F}"/>
          </ac:spMkLst>
        </pc:spChg>
        <pc:spChg chg="mod">
          <ac:chgData name="Gloria Rodríguez" userId="1ab8f189-25aa-429d-b345-2140f3d257da" providerId="ADAL" clId="{2C3AF3A8-B651-4B9F-A586-404E1C5F0C16}" dt="2026-05-02T11:27:58.663" v="429" actId="1076"/>
          <ac:spMkLst>
            <pc:docMk/>
            <pc:sldMk cId="3728689149" sldId="270"/>
            <ac:spMk id="21" creationId="{CB75FA7D-920E-2F3A-52D1-11F5528CD029}"/>
          </ac:spMkLst>
        </pc:spChg>
        <pc:spChg chg="add mod">
          <ac:chgData name="Gloria Rodríguez" userId="1ab8f189-25aa-429d-b345-2140f3d257da" providerId="ADAL" clId="{2C3AF3A8-B651-4B9F-A586-404E1C5F0C16}" dt="2026-05-02T11:30:23.530" v="457" actId="164"/>
          <ac:spMkLst>
            <pc:docMk/>
            <pc:sldMk cId="3728689149" sldId="270"/>
            <ac:spMk id="22" creationId="{DE03E06D-9320-F7B9-045F-220448314C0D}"/>
          </ac:spMkLst>
        </pc:spChg>
        <pc:spChg chg="add mod">
          <ac:chgData name="Gloria Rodríguez" userId="1ab8f189-25aa-429d-b345-2140f3d257da" providerId="ADAL" clId="{2C3AF3A8-B651-4B9F-A586-404E1C5F0C16}" dt="2026-05-02T11:30:23.530" v="457" actId="164"/>
          <ac:spMkLst>
            <pc:docMk/>
            <pc:sldMk cId="3728689149" sldId="270"/>
            <ac:spMk id="23" creationId="{78A43A44-0CF8-3B89-9251-20B010A48881}"/>
          </ac:spMkLst>
        </pc:spChg>
        <pc:grpChg chg="add del mod">
          <ac:chgData name="Gloria Rodríguez" userId="1ab8f189-25aa-429d-b345-2140f3d257da" providerId="ADAL" clId="{2C3AF3A8-B651-4B9F-A586-404E1C5F0C16}" dt="2026-05-02T11:25:50.817" v="386" actId="165"/>
          <ac:grpSpMkLst>
            <pc:docMk/>
            <pc:sldMk cId="3728689149" sldId="270"/>
            <ac:grpSpMk id="17" creationId="{135E280C-3925-3B60-A847-63DF15D54333}"/>
          </ac:grpSpMkLst>
        </pc:grpChg>
        <pc:grpChg chg="add mod">
          <ac:chgData name="Gloria Rodríguez" userId="1ab8f189-25aa-429d-b345-2140f3d257da" providerId="ADAL" clId="{2C3AF3A8-B651-4B9F-A586-404E1C5F0C16}" dt="2026-05-02T11:24:56.273" v="378" actId="1076"/>
          <ac:grpSpMkLst>
            <pc:docMk/>
            <pc:sldMk cId="3728689149" sldId="270"/>
            <ac:grpSpMk id="18" creationId="{9827D1B6-2DF9-4A47-2837-25CD56FB8DD0}"/>
          </ac:grpSpMkLst>
        </pc:grpChg>
        <pc:grpChg chg="add mod">
          <ac:chgData name="Gloria Rodríguez" userId="1ab8f189-25aa-429d-b345-2140f3d257da" providerId="ADAL" clId="{2C3AF3A8-B651-4B9F-A586-404E1C5F0C16}" dt="2026-05-02T11:25:46.536" v="385" actId="1076"/>
          <ac:grpSpMkLst>
            <pc:docMk/>
            <pc:sldMk cId="3728689149" sldId="270"/>
            <ac:grpSpMk id="19" creationId="{FBB54645-8FF6-733D-2B7E-81C4EB8DBE3D}"/>
          </ac:grpSpMkLst>
        </pc:grpChg>
        <pc:grpChg chg="add mod">
          <ac:chgData name="Gloria Rodríguez" userId="1ab8f189-25aa-429d-b345-2140f3d257da" providerId="ADAL" clId="{2C3AF3A8-B651-4B9F-A586-404E1C5F0C16}" dt="2026-05-02T11:30:32.878" v="458" actId="1076"/>
          <ac:grpSpMkLst>
            <pc:docMk/>
            <pc:sldMk cId="3728689149" sldId="270"/>
            <ac:grpSpMk id="24" creationId="{913FF517-715E-0D15-4487-A047328A4E9B}"/>
          </ac:grpSpMkLst>
        </pc:grpChg>
        <pc:graphicFrameChg chg="del">
          <ac:chgData name="Gloria Rodríguez" userId="1ab8f189-25aa-429d-b345-2140f3d257da" providerId="ADAL" clId="{2C3AF3A8-B651-4B9F-A586-404E1C5F0C16}" dt="2026-05-02T11:12:08.936" v="237" actId="478"/>
          <ac:graphicFrameMkLst>
            <pc:docMk/>
            <pc:sldMk cId="3728689149" sldId="270"/>
            <ac:graphicFrameMk id="2" creationId="{0BFAD53A-4C36-B848-FBB4-3B84014D158A}"/>
          </ac:graphicFrameMkLst>
        </pc:graphicFrameChg>
        <pc:picChg chg="add del mod">
          <ac:chgData name="Gloria Rodríguez" userId="1ab8f189-25aa-429d-b345-2140f3d257da" providerId="ADAL" clId="{2C3AF3A8-B651-4B9F-A586-404E1C5F0C16}" dt="2026-05-02T11:16:51.237" v="248" actId="478"/>
          <ac:picMkLst>
            <pc:docMk/>
            <pc:sldMk cId="3728689149" sldId="270"/>
            <ac:picMk id="4" creationId="{9E5CE96E-1CA2-D476-CE81-8DF14D11B365}"/>
          </ac:picMkLst>
        </pc:picChg>
        <pc:picChg chg="add del mod">
          <ac:chgData name="Gloria Rodríguez" userId="1ab8f189-25aa-429d-b345-2140f3d257da" providerId="ADAL" clId="{2C3AF3A8-B651-4B9F-A586-404E1C5F0C16}" dt="2026-05-02T11:12:51.207" v="242" actId="478"/>
          <ac:picMkLst>
            <pc:docMk/>
            <pc:sldMk cId="3728689149" sldId="270"/>
            <ac:picMk id="5" creationId="{9173CA87-51B5-478B-EF35-D70B90EEFE2A}"/>
          </ac:picMkLst>
        </pc:picChg>
        <pc:picChg chg="add mod ord">
          <ac:chgData name="Gloria Rodríguez" userId="1ab8f189-25aa-429d-b345-2140f3d257da" providerId="ADAL" clId="{2C3AF3A8-B651-4B9F-A586-404E1C5F0C16}" dt="2026-05-02T11:19:33.318" v="281" actId="167"/>
          <ac:picMkLst>
            <pc:docMk/>
            <pc:sldMk cId="3728689149" sldId="270"/>
            <ac:picMk id="15" creationId="{3A4E3E49-9446-71F1-B822-181C69E3E761}"/>
          </ac:picMkLst>
        </pc:picChg>
      </pc:sldChg>
      <pc:sldChg chg="del">
        <pc:chgData name="Gloria Rodríguez" userId="1ab8f189-25aa-429d-b345-2140f3d257da" providerId="ADAL" clId="{2C3AF3A8-B651-4B9F-A586-404E1C5F0C16}" dt="2026-05-02T15:15:09.910" v="1456" actId="2696"/>
        <pc:sldMkLst>
          <pc:docMk/>
          <pc:sldMk cId="2872890967" sldId="271"/>
        </pc:sldMkLst>
      </pc:sldChg>
      <pc:sldChg chg="del">
        <pc:chgData name="Gloria Rodríguez" userId="1ab8f189-25aa-429d-b345-2140f3d257da" providerId="ADAL" clId="{2C3AF3A8-B651-4B9F-A586-404E1C5F0C16}" dt="2026-05-02T15:15:09.910" v="1456" actId="2696"/>
        <pc:sldMkLst>
          <pc:docMk/>
          <pc:sldMk cId="3426054520" sldId="273"/>
        </pc:sldMkLst>
      </pc:sldChg>
      <pc:sldChg chg="delSp modSp del mod ord">
        <pc:chgData name="Gloria Rodríguez" userId="1ab8f189-25aa-429d-b345-2140f3d257da" providerId="ADAL" clId="{2C3AF3A8-B651-4B9F-A586-404E1C5F0C16}" dt="2026-05-02T15:58:52.643" v="1839" actId="47"/>
        <pc:sldMkLst>
          <pc:docMk/>
          <pc:sldMk cId="0" sldId="274"/>
        </pc:sldMkLst>
        <pc:spChg chg="mod">
          <ac:chgData name="Gloria Rodríguez" userId="1ab8f189-25aa-429d-b345-2140f3d257da" providerId="ADAL" clId="{2C3AF3A8-B651-4B9F-A586-404E1C5F0C16}" dt="2026-05-02T11:07:05.079" v="183" actId="1076"/>
          <ac:spMkLst>
            <pc:docMk/>
            <pc:sldMk cId="0" sldId="274"/>
            <ac:spMk id="2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7:38.248" v="201" actId="20577"/>
          <ac:spMkLst>
            <pc:docMk/>
            <pc:sldMk cId="0" sldId="274"/>
            <ac:spMk id="4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8:18.242" v="209" actId="20577"/>
          <ac:spMkLst>
            <pc:docMk/>
            <pc:sldMk cId="0" sldId="274"/>
            <ac:spMk id="5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8:38.113" v="222" actId="20577"/>
          <ac:spMkLst>
            <pc:docMk/>
            <pc:sldMk cId="0" sldId="274"/>
            <ac:spMk id="7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9:21.692" v="234" actId="20577"/>
          <ac:spMkLst>
            <pc:docMk/>
            <pc:sldMk cId="0" sldId="274"/>
            <ac:spMk id="12" creationId="{E661B49E-0E08-EA82-10DA-F09E6257DF89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15" creationId="{FD223125-2F0E-5266-430E-561012351066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16" creationId="{465A8B83-2AF0-B19A-784A-0ABB786C3103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17" creationId="{310E27D9-48B8-B718-86C8-D5557C38A201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18" creationId="{A9A0C411-81B2-4EA0-6C82-55A13097B634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0" creationId="{87A202FB-AD50-2C5C-D98B-39893E21E2AD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1" creationId="{C302FBA6-769A-230E-0A06-4C3DBE9F35D2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2" creationId="{7913B7A5-EAA9-6673-2FF5-FCA14CEE59A0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3" creationId="{88FE7118-3E27-BF80-7F6A-776237387FC4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5" creationId="{9A995862-EE6B-FE93-149B-6357A357439E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6" creationId="{F678EAF0-1749-2189-E321-19B3A07AF409}"/>
          </ac:spMkLst>
        </pc:spChg>
        <pc:spChg chg="mod">
          <ac:chgData name="Gloria Rodríguez" userId="1ab8f189-25aa-429d-b345-2140f3d257da" providerId="ADAL" clId="{2C3AF3A8-B651-4B9F-A586-404E1C5F0C16}" dt="2026-05-02T11:07:08.832" v="184" actId="1076"/>
          <ac:spMkLst>
            <pc:docMk/>
            <pc:sldMk cId="0" sldId="274"/>
            <ac:spMk id="28" creationId="{B051C5DA-F4A9-722F-CC36-92ABEB8BA398}"/>
          </ac:spMkLst>
        </pc:spChg>
        <pc:picChg chg="mod">
          <ac:chgData name="Gloria Rodríguez" userId="1ab8f189-25aa-429d-b345-2140f3d257da" providerId="ADAL" clId="{2C3AF3A8-B651-4B9F-A586-404E1C5F0C16}" dt="2026-05-02T11:07:20.431" v="187" actId="1076"/>
          <ac:picMkLst>
            <pc:docMk/>
            <pc:sldMk cId="0" sldId="274"/>
            <ac:picMk id="3" creationId="{00000000-0000-0000-0000-000000000000}"/>
          </ac:picMkLst>
        </pc:picChg>
        <pc:picChg chg="mod">
          <ac:chgData name="Gloria Rodríguez" userId="1ab8f189-25aa-429d-b345-2140f3d257da" providerId="ADAL" clId="{2C3AF3A8-B651-4B9F-A586-404E1C5F0C16}" dt="2026-05-02T11:08:03.335" v="206" actId="1076"/>
          <ac:picMkLst>
            <pc:docMk/>
            <pc:sldMk cId="0" sldId="274"/>
            <ac:picMk id="6" creationId="{00000000-0000-0000-0000-000000000000}"/>
          </ac:picMkLst>
        </pc:picChg>
        <pc:picChg chg="del">
          <ac:chgData name="Gloria Rodríguez" userId="1ab8f189-25aa-429d-b345-2140f3d257da" providerId="ADAL" clId="{2C3AF3A8-B651-4B9F-A586-404E1C5F0C16}" dt="2026-05-02T11:07:14.120" v="186" actId="478"/>
          <ac:picMkLst>
            <pc:docMk/>
            <pc:sldMk cId="0" sldId="274"/>
            <ac:picMk id="14" creationId="{63B5DB85-4815-EF3C-AB8B-55A5242E75E3}"/>
          </ac:picMkLst>
        </pc:picChg>
      </pc:sldChg>
      <pc:sldChg chg="del">
        <pc:chgData name="Gloria Rodríguez" userId="1ab8f189-25aa-429d-b345-2140f3d257da" providerId="ADAL" clId="{2C3AF3A8-B651-4B9F-A586-404E1C5F0C16}" dt="2026-05-02T15:15:09.910" v="1456" actId="2696"/>
        <pc:sldMkLst>
          <pc:docMk/>
          <pc:sldMk cId="363561177" sldId="276"/>
        </pc:sldMkLst>
      </pc:sldChg>
      <pc:sldChg chg="addSp delSp modSp add mod">
        <pc:chgData name="Gloria Rodríguez" userId="1ab8f189-25aa-429d-b345-2140f3d257da" providerId="ADAL" clId="{2C3AF3A8-B651-4B9F-A586-404E1C5F0C16}" dt="2026-05-02T15:53:48.336" v="1786" actId="1076"/>
        <pc:sldMkLst>
          <pc:docMk/>
          <pc:sldMk cId="0" sldId="277"/>
        </pc:sldMkLst>
        <pc:spChg chg="mod">
          <ac:chgData name="Gloria Rodríguez" userId="1ab8f189-25aa-429d-b345-2140f3d257da" providerId="ADAL" clId="{2C3AF3A8-B651-4B9F-A586-404E1C5F0C16}" dt="2026-05-02T15:27:05.730" v="1519" actId="14100"/>
          <ac:spMkLst>
            <pc:docMk/>
            <pc:sldMk cId="0" sldId="277"/>
            <ac:spMk id="4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5:27:23.958" v="1570" actId="1037"/>
          <ac:spMkLst>
            <pc:docMk/>
            <pc:sldMk cId="0" sldId="277"/>
            <ac:spMk id="5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5:27:23.958" v="1570" actId="1037"/>
          <ac:spMkLst>
            <pc:docMk/>
            <pc:sldMk cId="0" sldId="277"/>
            <ac:spMk id="6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5:27:23.958" v="1570" actId="1037"/>
          <ac:spMkLst>
            <pc:docMk/>
            <pc:sldMk cId="0" sldId="277"/>
            <ac:spMk id="7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5:37:56.396" v="1604" actId="1076"/>
          <ac:spMkLst>
            <pc:docMk/>
            <pc:sldMk cId="0" sldId="277"/>
            <ac:spMk id="8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5:37:49.311" v="1602" actId="1076"/>
          <ac:spMkLst>
            <pc:docMk/>
            <pc:sldMk cId="0" sldId="277"/>
            <ac:spMk id="9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5:42:39.475" v="1628" actId="20577"/>
          <ac:spMkLst>
            <pc:docMk/>
            <pc:sldMk cId="0" sldId="277"/>
            <ac:spMk id="10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5:53:44.013" v="1785" actId="1037"/>
          <ac:spMkLst>
            <pc:docMk/>
            <pc:sldMk cId="0" sldId="277"/>
            <ac:spMk id="11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5:53:44.013" v="1785" actId="1037"/>
          <ac:spMkLst>
            <pc:docMk/>
            <pc:sldMk cId="0" sldId="277"/>
            <ac:spMk id="12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5:53:44.013" v="1785" actId="1037"/>
          <ac:spMkLst>
            <pc:docMk/>
            <pc:sldMk cId="0" sldId="277"/>
            <ac:spMk id="13" creationId="{00000000-0000-0000-0000-000000000000}"/>
          </ac:spMkLst>
        </pc:spChg>
        <pc:picChg chg="del">
          <ac:chgData name="Gloria Rodríguez" userId="1ab8f189-25aa-429d-b345-2140f3d257da" providerId="ADAL" clId="{2C3AF3A8-B651-4B9F-A586-404E1C5F0C16}" dt="2026-05-02T10:58:01.771" v="24" actId="478"/>
          <ac:picMkLst>
            <pc:docMk/>
            <pc:sldMk cId="0" sldId="277"/>
            <ac:picMk id="2" creationId="{00000000-0000-0000-0000-000000000000}"/>
          </ac:picMkLst>
        </pc:picChg>
        <pc:picChg chg="add mod">
          <ac:chgData name="Gloria Rodríguez" userId="1ab8f189-25aa-429d-b345-2140f3d257da" providerId="ADAL" clId="{2C3AF3A8-B651-4B9F-A586-404E1C5F0C16}" dt="2026-05-02T15:37:41.428" v="1599" actId="14100"/>
          <ac:picMkLst>
            <pc:docMk/>
            <pc:sldMk cId="0" sldId="277"/>
            <ac:picMk id="2" creationId="{37E59E60-C7CE-2742-25DB-4EAB99BA2A90}"/>
          </ac:picMkLst>
        </pc:picChg>
        <pc:picChg chg="add del mod">
          <ac:chgData name="Gloria Rodríguez" userId="1ab8f189-25aa-429d-b345-2140f3d257da" providerId="ADAL" clId="{2C3AF3A8-B651-4B9F-A586-404E1C5F0C16}" dt="2026-05-02T15:26:33.670" v="1468" actId="478"/>
          <ac:picMkLst>
            <pc:docMk/>
            <pc:sldMk cId="0" sldId="277"/>
            <ac:picMk id="15" creationId="{E89FF221-F443-26F9-6564-16A9FD5EAE11}"/>
          </ac:picMkLst>
        </pc:picChg>
        <pc:picChg chg="add mod">
          <ac:chgData name="Gloria Rodríguez" userId="1ab8f189-25aa-429d-b345-2140f3d257da" providerId="ADAL" clId="{2C3AF3A8-B651-4B9F-A586-404E1C5F0C16}" dt="2026-05-02T15:53:48.336" v="1786" actId="1076"/>
          <ac:picMkLst>
            <pc:docMk/>
            <pc:sldMk cId="0" sldId="277"/>
            <ac:picMk id="16" creationId="{7E38DC9C-DC00-9F4C-5953-B92AE7B1CCB2}"/>
          </ac:picMkLst>
        </pc:picChg>
      </pc:sldChg>
      <pc:sldChg chg="addSp modSp new del mod">
        <pc:chgData name="Gloria Rodríguez" userId="1ab8f189-25aa-429d-b345-2140f3d257da" providerId="ADAL" clId="{2C3AF3A8-B651-4B9F-A586-404E1C5F0C16}" dt="2026-05-02T15:58:52.643" v="1839" actId="47"/>
        <pc:sldMkLst>
          <pc:docMk/>
          <pc:sldMk cId="3022646821" sldId="278"/>
        </pc:sldMkLst>
        <pc:spChg chg="add mod">
          <ac:chgData name="Gloria Rodríguez" userId="1ab8f189-25aa-429d-b345-2140f3d257da" providerId="ADAL" clId="{2C3AF3A8-B651-4B9F-A586-404E1C5F0C16}" dt="2026-05-02T14:54:15.755" v="990" actId="403"/>
          <ac:spMkLst>
            <pc:docMk/>
            <pc:sldMk cId="3022646821" sldId="278"/>
            <ac:spMk id="10" creationId="{60E705D3-A253-E5DC-D3D6-D9A100C53C07}"/>
          </ac:spMkLst>
        </pc:spChg>
        <pc:grpChg chg="add mod">
          <ac:chgData name="Gloria Rodríguez" userId="1ab8f189-25aa-429d-b345-2140f3d257da" providerId="ADAL" clId="{2C3AF3A8-B651-4B9F-A586-404E1C5F0C16}" dt="2026-05-02T14:53:26.704" v="969" actId="1076"/>
          <ac:grpSpMkLst>
            <pc:docMk/>
            <pc:sldMk cId="3022646821" sldId="278"/>
            <ac:grpSpMk id="11" creationId="{93520CA9-F42E-E196-401C-4292FBEE1082}"/>
          </ac:grpSpMkLst>
        </pc:grpChg>
        <pc:graphicFrameChg chg="add mod modGraphic">
          <ac:chgData name="Gloria Rodríguez" userId="1ab8f189-25aa-429d-b345-2140f3d257da" providerId="ADAL" clId="{2C3AF3A8-B651-4B9F-A586-404E1C5F0C16}" dt="2026-05-02T14:53:48.031" v="987" actId="20577"/>
          <ac:graphicFrameMkLst>
            <pc:docMk/>
            <pc:sldMk cId="3022646821" sldId="278"/>
            <ac:graphicFrameMk id="2" creationId="{95BF4106-8A61-6A7B-4772-1FFF0BFAF79A}"/>
          </ac:graphicFrameMkLst>
        </pc:graphicFrameChg>
        <pc:picChg chg="add mod modCrop">
          <ac:chgData name="Gloria Rodríguez" userId="1ab8f189-25aa-429d-b345-2140f3d257da" providerId="ADAL" clId="{2C3AF3A8-B651-4B9F-A586-404E1C5F0C16}" dt="2026-05-02T14:53:00.242" v="967" actId="164"/>
          <ac:picMkLst>
            <pc:docMk/>
            <pc:sldMk cId="3022646821" sldId="278"/>
            <ac:picMk id="4" creationId="{646B7F81-4281-DA2B-4DF3-C4D20A144D00}"/>
          </ac:picMkLst>
        </pc:picChg>
        <pc:picChg chg="add mod modCrop">
          <ac:chgData name="Gloria Rodríguez" userId="1ab8f189-25aa-429d-b345-2140f3d257da" providerId="ADAL" clId="{2C3AF3A8-B651-4B9F-A586-404E1C5F0C16}" dt="2026-05-02T14:53:00.242" v="967" actId="164"/>
          <ac:picMkLst>
            <pc:docMk/>
            <pc:sldMk cId="3022646821" sldId="278"/>
            <ac:picMk id="5" creationId="{F7BD9160-5759-A2C9-02FD-14B347D27513}"/>
          </ac:picMkLst>
        </pc:picChg>
        <pc:picChg chg="add mod modCrop">
          <ac:chgData name="Gloria Rodríguez" userId="1ab8f189-25aa-429d-b345-2140f3d257da" providerId="ADAL" clId="{2C3AF3A8-B651-4B9F-A586-404E1C5F0C16}" dt="2026-05-02T14:53:00.242" v="967" actId="164"/>
          <ac:picMkLst>
            <pc:docMk/>
            <pc:sldMk cId="3022646821" sldId="278"/>
            <ac:picMk id="7" creationId="{F1E3883B-519D-FF3D-291F-1C7116E0DE51}"/>
          </ac:picMkLst>
        </pc:picChg>
        <pc:picChg chg="add mod modCrop">
          <ac:chgData name="Gloria Rodríguez" userId="1ab8f189-25aa-429d-b345-2140f3d257da" providerId="ADAL" clId="{2C3AF3A8-B651-4B9F-A586-404E1C5F0C16}" dt="2026-05-02T14:53:00.242" v="967" actId="164"/>
          <ac:picMkLst>
            <pc:docMk/>
            <pc:sldMk cId="3022646821" sldId="278"/>
            <ac:picMk id="9" creationId="{9F87B2EC-58B6-9C07-D868-3DAA844A358E}"/>
          </ac:picMkLst>
        </pc:picChg>
      </pc:sldChg>
      <pc:sldChg chg="addSp delSp modSp add del mod">
        <pc:chgData name="Gloria Rodríguez" userId="1ab8f189-25aa-429d-b345-2140f3d257da" providerId="ADAL" clId="{2C3AF3A8-B651-4B9F-A586-404E1C5F0C16}" dt="2026-05-02T15:58:52.643" v="1839" actId="47"/>
        <pc:sldMkLst>
          <pc:docMk/>
          <pc:sldMk cId="2678268925" sldId="279"/>
        </pc:sldMkLst>
        <pc:spChg chg="mod">
          <ac:chgData name="Gloria Rodríguez" userId="1ab8f189-25aa-429d-b345-2140f3d257da" providerId="ADAL" clId="{2C3AF3A8-B651-4B9F-A586-404E1C5F0C16}" dt="2026-05-02T15:02:20.102" v="1064" actId="1037"/>
          <ac:spMkLst>
            <pc:docMk/>
            <pc:sldMk cId="2678268925" sldId="279"/>
            <ac:spMk id="3" creationId="{F579E2D2-BE3D-2B7C-46A7-55B72CEAEDF0}"/>
          </ac:spMkLst>
        </pc:spChg>
        <pc:spChg chg="mod">
          <ac:chgData name="Gloria Rodríguez" userId="1ab8f189-25aa-429d-b345-2140f3d257da" providerId="ADAL" clId="{2C3AF3A8-B651-4B9F-A586-404E1C5F0C16}" dt="2026-05-02T15:09:39.252" v="1291" actId="1076"/>
          <ac:spMkLst>
            <pc:docMk/>
            <pc:sldMk cId="2678268925" sldId="279"/>
            <ac:spMk id="4" creationId="{ABB0307D-7E15-E1AB-FEB0-22B467FC618D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5" creationId="{4BCF02CF-BC1B-ED01-D383-4D3D6C6D8D29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6" creationId="{61AC9A47-F4FA-E906-F403-E490D1E760B4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7" creationId="{9F8A2A20-2DD0-AD91-9387-512919BA4053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8" creationId="{720D2C67-9E65-DC78-2089-DD46838978C1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9" creationId="{5AB9FF4D-A6B1-8E40-785F-1A879C8FCAE8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10" creationId="{CF0A7B61-4D9F-C930-F6CC-F29CD401ED7A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11" creationId="{FD43A7C4-4504-B1B2-70E1-CC6F88594151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12" creationId="{2276212F-EF1A-ECA1-85B1-40292C303767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13" creationId="{0D524BD4-658F-9BDF-2451-690AD2AAED16}"/>
          </ac:spMkLst>
        </pc:spChg>
        <pc:spChg chg="add mod">
          <ac:chgData name="Gloria Rodríguez" userId="1ab8f189-25aa-429d-b345-2140f3d257da" providerId="ADAL" clId="{2C3AF3A8-B651-4B9F-A586-404E1C5F0C16}" dt="2026-05-02T15:09:24.127" v="1273" actId="1076"/>
          <ac:spMkLst>
            <pc:docMk/>
            <pc:sldMk cId="2678268925" sldId="279"/>
            <ac:spMk id="16" creationId="{EB953CC7-04F5-BC35-C543-0D504631B8B7}"/>
          </ac:spMkLst>
        </pc:spChg>
        <pc:spChg chg="add mod">
          <ac:chgData name="Gloria Rodríguez" userId="1ab8f189-25aa-429d-b345-2140f3d257da" providerId="ADAL" clId="{2C3AF3A8-B651-4B9F-A586-404E1C5F0C16}" dt="2026-05-02T15:09:24.127" v="1273" actId="1076"/>
          <ac:spMkLst>
            <pc:docMk/>
            <pc:sldMk cId="2678268925" sldId="279"/>
            <ac:spMk id="17" creationId="{E94B82B3-B158-EDB7-7EDD-38C283A8100A}"/>
          </ac:spMkLst>
        </pc:spChg>
        <pc:spChg chg="add mod">
          <ac:chgData name="Gloria Rodríguez" userId="1ab8f189-25aa-429d-b345-2140f3d257da" providerId="ADAL" clId="{2C3AF3A8-B651-4B9F-A586-404E1C5F0C16}" dt="2026-05-02T15:09:24.127" v="1273" actId="1076"/>
          <ac:spMkLst>
            <pc:docMk/>
            <pc:sldMk cId="2678268925" sldId="279"/>
            <ac:spMk id="18" creationId="{217867CD-3CEC-3F38-DE6A-980BF0E23242}"/>
          </ac:spMkLst>
        </pc:spChg>
        <pc:picChg chg="add mod">
          <ac:chgData name="Gloria Rodríguez" userId="1ab8f189-25aa-429d-b345-2140f3d257da" providerId="ADAL" clId="{2C3AF3A8-B651-4B9F-A586-404E1C5F0C16}" dt="2026-05-02T15:02:31.483" v="1067" actId="14100"/>
          <ac:picMkLst>
            <pc:docMk/>
            <pc:sldMk cId="2678268925" sldId="279"/>
            <ac:picMk id="14" creationId="{D2D399E2-44CA-CB1D-8FEF-CF5E4A13D5E7}"/>
          </ac:picMkLst>
        </pc:picChg>
        <pc:picChg chg="del mod">
          <ac:chgData name="Gloria Rodríguez" userId="1ab8f189-25aa-429d-b345-2140f3d257da" providerId="ADAL" clId="{2C3AF3A8-B651-4B9F-A586-404E1C5F0C16}" dt="2026-05-02T15:02:11.203" v="1001" actId="478"/>
          <ac:picMkLst>
            <pc:docMk/>
            <pc:sldMk cId="2678268925" sldId="279"/>
            <ac:picMk id="15" creationId="{84C5559E-00EA-BCDA-C241-9C1848AD42A3}"/>
          </ac:picMkLst>
        </pc:picChg>
      </pc:sldChg>
      <pc:sldChg chg="addSp delSp modSp add del mod">
        <pc:chgData name="Gloria Rodríguez" userId="1ab8f189-25aa-429d-b345-2140f3d257da" providerId="ADAL" clId="{2C3AF3A8-B651-4B9F-A586-404E1C5F0C16}" dt="2026-05-02T15:58:52.643" v="1839" actId="47"/>
        <pc:sldMkLst>
          <pc:docMk/>
          <pc:sldMk cId="758427896" sldId="280"/>
        </pc:sldMkLst>
        <pc:spChg chg="del">
          <ac:chgData name="Gloria Rodríguez" userId="1ab8f189-25aa-429d-b345-2140f3d257da" providerId="ADAL" clId="{2C3AF3A8-B651-4B9F-A586-404E1C5F0C16}" dt="2026-05-02T15:10:51.580" v="1304" actId="478"/>
          <ac:spMkLst>
            <pc:docMk/>
            <pc:sldMk cId="758427896" sldId="280"/>
            <ac:spMk id="2" creationId="{8E31D6FF-8B4C-617C-D884-5C6AB54B9D2A}"/>
          </ac:spMkLst>
        </pc:spChg>
        <pc:spChg chg="mod">
          <ac:chgData name="Gloria Rodríguez" userId="1ab8f189-25aa-429d-b345-2140f3d257da" providerId="ADAL" clId="{2C3AF3A8-B651-4B9F-A586-404E1C5F0C16}" dt="2026-05-02T15:14:47.494" v="1454" actId="1035"/>
          <ac:spMkLst>
            <pc:docMk/>
            <pc:sldMk cId="758427896" sldId="280"/>
            <ac:spMk id="4" creationId="{B3594E3E-BCCE-7C60-F44A-660798DAC0D3}"/>
          </ac:spMkLst>
        </pc:spChg>
        <pc:spChg chg="mod">
          <ac:chgData name="Gloria Rodríguez" userId="1ab8f189-25aa-429d-b345-2140f3d257da" providerId="ADAL" clId="{2C3AF3A8-B651-4B9F-A586-404E1C5F0C16}" dt="2026-05-02T15:14:47.494" v="1454" actId="1035"/>
          <ac:spMkLst>
            <pc:docMk/>
            <pc:sldMk cId="758427896" sldId="280"/>
            <ac:spMk id="5" creationId="{3C0B3E8C-D70B-DC00-018A-599A1F020825}"/>
          </ac:spMkLst>
        </pc:spChg>
        <pc:spChg chg="mod">
          <ac:chgData name="Gloria Rodríguez" userId="1ab8f189-25aa-429d-b345-2140f3d257da" providerId="ADAL" clId="{2C3AF3A8-B651-4B9F-A586-404E1C5F0C16}" dt="2026-05-02T15:14:47.494" v="1454" actId="1035"/>
          <ac:spMkLst>
            <pc:docMk/>
            <pc:sldMk cId="758427896" sldId="280"/>
            <ac:spMk id="7" creationId="{302D8CB2-34E3-8D0E-E71E-AC04920080FC}"/>
          </ac:spMkLst>
        </pc:spChg>
        <pc:spChg chg="add mod">
          <ac:chgData name="Gloria Rodríguez" userId="1ab8f189-25aa-429d-b345-2140f3d257da" providerId="ADAL" clId="{2C3AF3A8-B651-4B9F-A586-404E1C5F0C16}" dt="2026-05-02T15:14:55.258" v="1455" actId="14100"/>
          <ac:spMkLst>
            <pc:docMk/>
            <pc:sldMk cId="758427896" sldId="280"/>
            <ac:spMk id="8" creationId="{1E73A5E7-7AD2-D3F0-9569-8A3F16D5D737}"/>
          </ac:spMkLst>
        </pc:spChg>
        <pc:spChg chg="mod">
          <ac:chgData name="Gloria Rodríguez" userId="1ab8f189-25aa-429d-b345-2140f3d257da" providerId="ADAL" clId="{2C3AF3A8-B651-4B9F-A586-404E1C5F0C16}" dt="2026-05-02T15:14:47.494" v="1454" actId="1035"/>
          <ac:spMkLst>
            <pc:docMk/>
            <pc:sldMk cId="758427896" sldId="280"/>
            <ac:spMk id="12" creationId="{D6ACB9FB-127A-6A96-1A9C-E9FFADD30492}"/>
          </ac:spMkLst>
        </pc:spChg>
        <pc:picChg chg="mod">
          <ac:chgData name="Gloria Rodríguez" userId="1ab8f189-25aa-429d-b345-2140f3d257da" providerId="ADAL" clId="{2C3AF3A8-B651-4B9F-A586-404E1C5F0C16}" dt="2026-05-02T15:14:47.494" v="1454" actId="1035"/>
          <ac:picMkLst>
            <pc:docMk/>
            <pc:sldMk cId="758427896" sldId="280"/>
            <ac:picMk id="3" creationId="{A9CBD1EA-A083-E282-A7F7-607F6447FA59}"/>
          </ac:picMkLst>
        </pc:picChg>
        <pc:picChg chg="mod">
          <ac:chgData name="Gloria Rodríguez" userId="1ab8f189-25aa-429d-b345-2140f3d257da" providerId="ADAL" clId="{2C3AF3A8-B651-4B9F-A586-404E1C5F0C16}" dt="2026-05-02T15:14:47.494" v="1454" actId="1035"/>
          <ac:picMkLst>
            <pc:docMk/>
            <pc:sldMk cId="758427896" sldId="280"/>
            <ac:picMk id="6" creationId="{4F035A49-474C-2DCA-5159-4857F1E34A04}"/>
          </ac:picMkLst>
        </pc:picChg>
      </pc:sldChg>
      <pc:sldChg chg="addSp delSp modSp add mod">
        <pc:chgData name="Gloria Rodríguez" userId="1ab8f189-25aa-429d-b345-2140f3d257da" providerId="ADAL" clId="{2C3AF3A8-B651-4B9F-A586-404E1C5F0C16}" dt="2026-05-02T15:53:22.146" v="1718" actId="20577"/>
        <pc:sldMkLst>
          <pc:docMk/>
          <pc:sldMk cId="1544454037" sldId="281"/>
        </pc:sldMkLst>
        <pc:spChg chg="mod">
          <ac:chgData name="Gloria Rodríguez" userId="1ab8f189-25aa-429d-b345-2140f3d257da" providerId="ADAL" clId="{2C3AF3A8-B651-4B9F-A586-404E1C5F0C16}" dt="2026-05-02T15:48:32.906" v="1649" actId="1076"/>
          <ac:spMkLst>
            <pc:docMk/>
            <pc:sldMk cId="1544454037" sldId="281"/>
            <ac:spMk id="4" creationId="{F2B68800-5267-2567-A5BE-C6396AA9640A}"/>
          </ac:spMkLst>
        </pc:spChg>
        <pc:spChg chg="mod">
          <ac:chgData name="Gloria Rodríguez" userId="1ab8f189-25aa-429d-b345-2140f3d257da" providerId="ADAL" clId="{2C3AF3A8-B651-4B9F-A586-404E1C5F0C16}" dt="2026-05-02T15:50:52.681" v="1683" actId="14100"/>
          <ac:spMkLst>
            <pc:docMk/>
            <pc:sldMk cId="1544454037" sldId="281"/>
            <ac:spMk id="8" creationId="{64A55C94-6CC9-D8D4-9E76-DDE1EFFDA662}"/>
          </ac:spMkLst>
        </pc:spChg>
        <pc:spChg chg="mod">
          <ac:chgData name="Gloria Rodríguez" userId="1ab8f189-25aa-429d-b345-2140f3d257da" providerId="ADAL" clId="{2C3AF3A8-B651-4B9F-A586-404E1C5F0C16}" dt="2026-05-02T15:50:43.329" v="1681" actId="20577"/>
          <ac:spMkLst>
            <pc:docMk/>
            <pc:sldMk cId="1544454037" sldId="281"/>
            <ac:spMk id="9" creationId="{7EDEBD19-A03D-C5DA-D1DE-C2AE73F572D0}"/>
          </ac:spMkLst>
        </pc:spChg>
        <pc:spChg chg="mod">
          <ac:chgData name="Gloria Rodríguez" userId="1ab8f189-25aa-429d-b345-2140f3d257da" providerId="ADAL" clId="{2C3AF3A8-B651-4B9F-A586-404E1C5F0C16}" dt="2026-05-02T15:53:16.223" v="1712" actId="20577"/>
          <ac:spMkLst>
            <pc:docMk/>
            <pc:sldMk cId="1544454037" sldId="281"/>
            <ac:spMk id="10" creationId="{5674CD10-9877-8B23-A2EB-3D3C15EC1DD4}"/>
          </ac:spMkLst>
        </pc:spChg>
        <pc:spChg chg="mod">
          <ac:chgData name="Gloria Rodríguez" userId="1ab8f189-25aa-429d-b345-2140f3d257da" providerId="ADAL" clId="{2C3AF3A8-B651-4B9F-A586-404E1C5F0C16}" dt="2026-05-02T15:52:43.489" v="1695" actId="20577"/>
          <ac:spMkLst>
            <pc:docMk/>
            <pc:sldMk cId="1544454037" sldId="281"/>
            <ac:spMk id="12" creationId="{ED2D43BF-8BD0-9075-4B88-B7502031C3B0}"/>
          </ac:spMkLst>
        </pc:spChg>
        <pc:spChg chg="mod">
          <ac:chgData name="Gloria Rodríguez" userId="1ab8f189-25aa-429d-b345-2140f3d257da" providerId="ADAL" clId="{2C3AF3A8-B651-4B9F-A586-404E1C5F0C16}" dt="2026-05-02T15:53:22.146" v="1718" actId="20577"/>
          <ac:spMkLst>
            <pc:docMk/>
            <pc:sldMk cId="1544454037" sldId="281"/>
            <ac:spMk id="13" creationId="{929A8653-4259-7206-5CAD-BF30ED0A2835}"/>
          </ac:spMkLst>
        </pc:spChg>
        <pc:spChg chg="add del mod">
          <ac:chgData name="Gloria Rodríguez" userId="1ab8f189-25aa-429d-b345-2140f3d257da" providerId="ADAL" clId="{2C3AF3A8-B651-4B9F-A586-404E1C5F0C16}" dt="2026-05-02T15:47:59.669" v="1642" actId="478"/>
          <ac:spMkLst>
            <pc:docMk/>
            <pc:sldMk cId="1544454037" sldId="281"/>
            <ac:spMk id="15" creationId="{C7A93DEC-072A-50B1-C0E3-D1A1B113A55A}"/>
          </ac:spMkLst>
        </pc:spChg>
        <pc:picChg chg="del mod">
          <ac:chgData name="Gloria Rodríguez" userId="1ab8f189-25aa-429d-b345-2140f3d257da" providerId="ADAL" clId="{2C3AF3A8-B651-4B9F-A586-404E1C5F0C16}" dt="2026-05-02T15:48:44.567" v="1653" actId="478"/>
          <ac:picMkLst>
            <pc:docMk/>
            <pc:sldMk cId="1544454037" sldId="281"/>
            <ac:picMk id="2" creationId="{7DC8774B-E2EC-8FBE-485F-2BA43346E10E}"/>
          </ac:picMkLst>
        </pc:picChg>
        <pc:picChg chg="del">
          <ac:chgData name="Gloria Rodríguez" userId="1ab8f189-25aa-429d-b345-2140f3d257da" providerId="ADAL" clId="{2C3AF3A8-B651-4B9F-A586-404E1C5F0C16}" dt="2026-05-02T15:52:13.021" v="1691" actId="478"/>
          <ac:picMkLst>
            <pc:docMk/>
            <pc:sldMk cId="1544454037" sldId="281"/>
            <ac:picMk id="16" creationId="{251AA490-6745-D01A-1F1D-8840C92909D2}"/>
          </ac:picMkLst>
        </pc:picChg>
        <pc:picChg chg="add mod">
          <ac:chgData name="Gloria Rodríguez" userId="1ab8f189-25aa-429d-b345-2140f3d257da" providerId="ADAL" clId="{2C3AF3A8-B651-4B9F-A586-404E1C5F0C16}" dt="2026-05-02T15:49:13.185" v="1666" actId="1076"/>
          <ac:picMkLst>
            <pc:docMk/>
            <pc:sldMk cId="1544454037" sldId="281"/>
            <ac:picMk id="17" creationId="{146A82A6-A8A6-ED14-68F5-2A875AD417E5}"/>
          </ac:picMkLst>
        </pc:picChg>
        <pc:picChg chg="add mod">
          <ac:chgData name="Gloria Rodríguez" userId="1ab8f189-25aa-429d-b345-2140f3d257da" providerId="ADAL" clId="{2C3AF3A8-B651-4B9F-A586-404E1C5F0C16}" dt="2026-05-02T15:52:16.427" v="1692" actId="1076"/>
          <ac:picMkLst>
            <pc:docMk/>
            <pc:sldMk cId="1544454037" sldId="281"/>
            <ac:picMk id="18" creationId="{060550FC-5478-9DBF-AECD-F7349C682884}"/>
          </ac:picMkLst>
        </pc:picChg>
      </pc:sldChg>
      <pc:sldChg chg="addSp delSp modSp add mod">
        <pc:chgData name="Gloria Rodríguez" userId="1ab8f189-25aa-429d-b345-2140f3d257da" providerId="ADAL" clId="{2C3AF3A8-B651-4B9F-A586-404E1C5F0C16}" dt="2026-05-02T15:58:43.807" v="1838" actId="14100"/>
        <pc:sldMkLst>
          <pc:docMk/>
          <pc:sldMk cId="826991707" sldId="282"/>
        </pc:sldMkLst>
        <pc:spChg chg="mod">
          <ac:chgData name="Gloria Rodríguez" userId="1ab8f189-25aa-429d-b345-2140f3d257da" providerId="ADAL" clId="{2C3AF3A8-B651-4B9F-A586-404E1C5F0C16}" dt="2026-05-02T15:54:21.798" v="1808" actId="1036"/>
          <ac:spMkLst>
            <pc:docMk/>
            <pc:sldMk cId="826991707" sldId="282"/>
            <ac:spMk id="5" creationId="{42CF0908-7A24-7792-E78A-47722397BBC2}"/>
          </ac:spMkLst>
        </pc:spChg>
        <pc:spChg chg="mod">
          <ac:chgData name="Gloria Rodríguez" userId="1ab8f189-25aa-429d-b345-2140f3d257da" providerId="ADAL" clId="{2C3AF3A8-B651-4B9F-A586-404E1C5F0C16}" dt="2026-05-02T15:54:21.798" v="1808" actId="1036"/>
          <ac:spMkLst>
            <pc:docMk/>
            <pc:sldMk cId="826991707" sldId="282"/>
            <ac:spMk id="6" creationId="{E95271F2-DF14-F4FB-1D27-8DA4C96F75B6}"/>
          </ac:spMkLst>
        </pc:spChg>
        <pc:spChg chg="mod">
          <ac:chgData name="Gloria Rodríguez" userId="1ab8f189-25aa-429d-b345-2140f3d257da" providerId="ADAL" clId="{2C3AF3A8-B651-4B9F-A586-404E1C5F0C16}" dt="2026-05-02T15:54:21.798" v="1808" actId="1036"/>
          <ac:spMkLst>
            <pc:docMk/>
            <pc:sldMk cId="826991707" sldId="282"/>
            <ac:spMk id="7" creationId="{8E86B0DF-16CC-90AE-090E-E60DE2A3EAE0}"/>
          </ac:spMkLst>
        </pc:spChg>
        <pc:spChg chg="mod">
          <ac:chgData name="Gloria Rodríguez" userId="1ab8f189-25aa-429d-b345-2140f3d257da" providerId="ADAL" clId="{2C3AF3A8-B651-4B9F-A586-404E1C5F0C16}" dt="2026-05-02T15:58:21.664" v="1833" actId="14100"/>
          <ac:spMkLst>
            <pc:docMk/>
            <pc:sldMk cId="826991707" sldId="282"/>
            <ac:spMk id="8" creationId="{0DC365F2-C7AA-E211-3506-B64CAB2D311C}"/>
          </ac:spMkLst>
        </pc:spChg>
        <pc:spChg chg="mod">
          <ac:chgData name="Gloria Rodríguez" userId="1ab8f189-25aa-429d-b345-2140f3d257da" providerId="ADAL" clId="{2C3AF3A8-B651-4B9F-A586-404E1C5F0C16}" dt="2026-05-02T15:56:30.129" v="1829" actId="1076"/>
          <ac:spMkLst>
            <pc:docMk/>
            <pc:sldMk cId="826991707" sldId="282"/>
            <ac:spMk id="9" creationId="{3BD12613-C2F1-360E-C2E3-8EEE23020603}"/>
          </ac:spMkLst>
        </pc:spChg>
        <pc:spChg chg="mod">
          <ac:chgData name="Gloria Rodríguez" userId="1ab8f189-25aa-429d-b345-2140f3d257da" providerId="ADAL" clId="{2C3AF3A8-B651-4B9F-A586-404E1C5F0C16}" dt="2026-05-02T15:58:16.762" v="1832"/>
          <ac:spMkLst>
            <pc:docMk/>
            <pc:sldMk cId="826991707" sldId="282"/>
            <ac:spMk id="10" creationId="{F192A5EA-21A7-0AB7-68CB-C21784CD0B69}"/>
          </ac:spMkLst>
        </pc:spChg>
        <pc:spChg chg="del">
          <ac:chgData name="Gloria Rodríguez" userId="1ab8f189-25aa-429d-b345-2140f3d257da" providerId="ADAL" clId="{2C3AF3A8-B651-4B9F-A586-404E1C5F0C16}" dt="2026-05-02T15:54:16.963" v="1788" actId="478"/>
          <ac:spMkLst>
            <pc:docMk/>
            <pc:sldMk cId="826991707" sldId="282"/>
            <ac:spMk id="11" creationId="{8D4456C1-C068-7C1A-126F-4ED6734E5F5E}"/>
          </ac:spMkLst>
        </pc:spChg>
        <pc:spChg chg="del">
          <ac:chgData name="Gloria Rodríguez" userId="1ab8f189-25aa-429d-b345-2140f3d257da" providerId="ADAL" clId="{2C3AF3A8-B651-4B9F-A586-404E1C5F0C16}" dt="2026-05-02T15:54:16.963" v="1788" actId="478"/>
          <ac:spMkLst>
            <pc:docMk/>
            <pc:sldMk cId="826991707" sldId="282"/>
            <ac:spMk id="12" creationId="{D04C1E4E-7DF0-B26E-8632-2653FDCC3C13}"/>
          </ac:spMkLst>
        </pc:spChg>
        <pc:spChg chg="del">
          <ac:chgData name="Gloria Rodríguez" userId="1ab8f189-25aa-429d-b345-2140f3d257da" providerId="ADAL" clId="{2C3AF3A8-B651-4B9F-A586-404E1C5F0C16}" dt="2026-05-02T15:54:16.963" v="1788" actId="478"/>
          <ac:spMkLst>
            <pc:docMk/>
            <pc:sldMk cId="826991707" sldId="282"/>
            <ac:spMk id="13" creationId="{FFE7AA52-6AA5-268E-6848-15064C3A5E84}"/>
          </ac:spMkLst>
        </pc:spChg>
        <pc:picChg chg="del mod">
          <ac:chgData name="Gloria Rodríguez" userId="1ab8f189-25aa-429d-b345-2140f3d257da" providerId="ADAL" clId="{2C3AF3A8-B651-4B9F-A586-404E1C5F0C16}" dt="2026-05-02T15:55:26.369" v="1816" actId="478"/>
          <ac:picMkLst>
            <pc:docMk/>
            <pc:sldMk cId="826991707" sldId="282"/>
            <ac:picMk id="2" creationId="{D6002A33-DD7C-9A9A-F32D-6228B625846D}"/>
          </ac:picMkLst>
        </pc:picChg>
        <pc:picChg chg="add mod">
          <ac:chgData name="Gloria Rodríguez" userId="1ab8f189-25aa-429d-b345-2140f3d257da" providerId="ADAL" clId="{2C3AF3A8-B651-4B9F-A586-404E1C5F0C16}" dt="2026-05-02T15:58:43.807" v="1838" actId="14100"/>
          <ac:picMkLst>
            <pc:docMk/>
            <pc:sldMk cId="826991707" sldId="282"/>
            <ac:picMk id="15" creationId="{3036854E-EA05-EA72-E302-CB708DBB559B}"/>
          </ac:picMkLst>
        </pc:picChg>
        <pc:picChg chg="del">
          <ac:chgData name="Gloria Rodríguez" userId="1ab8f189-25aa-429d-b345-2140f3d257da" providerId="ADAL" clId="{2C3AF3A8-B651-4B9F-A586-404E1C5F0C16}" dt="2026-05-02T15:54:16.963" v="1788" actId="478"/>
          <ac:picMkLst>
            <pc:docMk/>
            <pc:sldMk cId="826991707" sldId="282"/>
            <ac:picMk id="16" creationId="{85AED462-4689-A843-B936-77A676AE18CE}"/>
          </ac:picMkLst>
        </pc:picChg>
      </pc:sldChg>
      <pc:sldMasterChg chg="delSldLayout">
        <pc:chgData name="Gloria Rodríguez" userId="1ab8f189-25aa-429d-b345-2140f3d257da" providerId="ADAL" clId="{2C3AF3A8-B651-4B9F-A586-404E1C5F0C16}" dt="2026-05-02T15:58:52.643" v="1839" actId="47"/>
        <pc:sldMasterMkLst>
          <pc:docMk/>
          <pc:sldMasterMk cId="196336833" sldId="2147483696"/>
        </pc:sldMasterMkLst>
        <pc:sldLayoutChg chg="del">
          <pc:chgData name="Gloria Rodríguez" userId="1ab8f189-25aa-429d-b345-2140f3d257da" providerId="ADAL" clId="{2C3AF3A8-B651-4B9F-A586-404E1C5F0C16}" dt="2026-05-02T15:58:52.643" v="1839" actId="47"/>
          <pc:sldLayoutMkLst>
            <pc:docMk/>
            <pc:sldMasterMk cId="196336833" sldId="2147483696"/>
            <pc:sldLayoutMk cId="820648845" sldId="2147483815"/>
          </pc:sldLayoutMkLst>
        </pc:sldLayoutChg>
      </pc:sldMasterChg>
      <pc:sldMasterChg chg="delSldLayout">
        <pc:chgData name="Gloria Rodríguez" userId="1ab8f189-25aa-429d-b345-2140f3d257da" providerId="ADAL" clId="{2C3AF3A8-B651-4B9F-A586-404E1C5F0C16}" dt="2026-05-02T11:12:30.614" v="240" actId="47"/>
        <pc:sldMasterMkLst>
          <pc:docMk/>
          <pc:sldMasterMk cId="2983096693" sldId="2147483756"/>
        </pc:sldMasterMkLst>
        <pc:sldLayoutChg chg="del">
          <pc:chgData name="Gloria Rodríguez" userId="1ab8f189-25aa-429d-b345-2140f3d257da" providerId="ADAL" clId="{2C3AF3A8-B651-4B9F-A586-404E1C5F0C16}" dt="2026-05-02T11:12:30.614" v="240" actId="47"/>
          <pc:sldLayoutMkLst>
            <pc:docMk/>
            <pc:sldMasterMk cId="2983096693" sldId="2147483756"/>
            <pc:sldLayoutMk cId="576578464" sldId="214748381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36E96-ACBF-2E8B-2B05-9C7F90838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A6D2D0-761F-067A-E12A-22E29E2C1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A1EE52-2584-2B94-6283-8E56C0C5B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5915A-1446-3C9D-EDA7-36C271292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51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1B6C8-2B02-6AC7-96D0-129B0E152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E9CD1E-3EC9-67B5-E8A6-6024DCB4A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F68795-D784-A0D6-14F3-FCD08814A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B9900-0105-C717-6147-7DE494F0B5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9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8BE04-2336-2C5B-DFB6-CDEB1CE26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05B94-0AD9-F315-2183-AA408B3A3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B3B2C0-1802-D95B-AC32-4D6F184E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D9890-0736-098D-E527-C4DBBBA6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2E647-B2F9-C964-CB61-E35ED093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757C1-C310-771E-CF69-B9004983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7CE524-C34F-F2F9-AFA0-CC128EED0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AF8238-91DE-DA17-4250-AF57EDD8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61B332-3C8E-AFF9-7268-220BEFAC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A2D731-5D46-7E9E-AE8D-415737E6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924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FE7D5-9EFE-7F21-C0EB-DDCCEF9C3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EC0843-4B54-3DEA-3E6F-8486D6DA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03AF6-73C8-7C90-1C2D-2EB4F978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1B9ED3-8B1A-B847-471C-69F88AD2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5B9B4-322E-ADF1-30E0-B328D7A0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528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9D4BC-B3FA-BCE9-A697-D9C01456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781C7B-394A-5553-ECFD-FC257AA8A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75A30A-019B-FB43-C495-A65A28C6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C25AED-AA5E-D052-EE47-BD998F58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64E690-6316-6B90-4FBF-4AC383C6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128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80C56-43D6-D7CC-16C7-670FD40E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10A7EB-FE75-7959-EFCB-6C208AF42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6F8D8C-BFDD-5CD2-5CED-7E6C9F91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6BD7FE-2CB6-81EB-B22C-514C7731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86ED66-3286-52DA-64D5-397579B5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958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F738F-AAA1-5FD1-A7DB-FBD935A0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7AF07-72C0-31F4-D86C-DD8C56D53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FBD2BD-5603-1828-2C0A-BD28C4168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01A82E-0159-4216-B2EA-642A14C2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D4CA54-A7A6-249D-7AA7-C9AA5CBA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F29F3-3675-76F3-ADDE-B0D669B1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295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D421D-4E27-9B8C-963E-84379F71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A0079-718C-9E89-C048-23260FA2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F48F50-3CF2-F8C0-E832-B124BA49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3C88D1-2670-3F36-5E4F-01683119C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E55D0-E6B2-220F-AD45-5E3A0751F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C5E926-5C17-F334-7AAD-D4A0D4D0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14B556-4212-1AE1-2582-1BDC3736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59701D-CCD2-4BF9-D5CC-BD220A44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061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EE752-FC27-609E-407E-C3E843EC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293280-2C92-DB57-D170-34BF137A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32EC46-8E3E-CEFA-A3DE-6F4E0282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5A30B1-A632-2406-6245-66E07802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094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56626B-74D3-338B-341D-98BD0D56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DF994ED-1413-C4A7-D336-03FE87E1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766359-3DEF-876E-7A9E-517962E5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83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F52BA-77F8-E5A3-8465-E380FC7E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44821-1360-5C74-A866-C0C9488EB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FFA28A-DD4D-7A8A-A5E9-E77FE86E9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116989-070F-3F40-D05F-30AF9EBB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A2CE7-A4A1-54A5-CD74-84616EAE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D5D85-0560-C556-6A28-B6CCACD0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736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1D579-E63F-3C54-370A-28A3BE14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7713FA-812A-6772-D362-A57DD5CF2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64FA79-6DB4-3A07-AC43-A1EDFD67E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3F7AE9-FB10-9730-EFE3-B7A567C1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CBF237-3E4C-32D1-F538-2B8BC08D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74CC53-FB8E-9216-80DA-6433CE95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416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453E1-E0C8-2031-8EBB-307F96F5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0230F6-F7C4-566D-A587-D29F7AEF2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686018-3EDF-FEF8-8331-FAB5B9FB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C95ABB-0396-E31F-D1B3-58E4BA87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E97C9-F360-B4EC-30E7-73DE3897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1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E1769D-3ABA-0D12-B996-E705D5653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57631E-A9CC-B8FA-77E6-A6D9B368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96E91F-4BC2-00EC-2E6D-D8EAEC01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E383-04CC-575B-1430-42B14E6F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6F291D-1B7E-E7AF-7601-4D188D71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654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C9501F-E2FD-FCCC-8C77-086A769B1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46E168-F48C-1423-EA99-BF9FFABFD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21DDAC-5060-D863-6F5B-8EE0D4C8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57DED-ED9F-C6D7-CDA5-07734923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A538F5-7E03-428E-7C76-F29BC066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46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07EC2-D859-58E2-6E06-56A51DD6E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2FADFF-1F9E-D6C1-75DF-235FDA740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F3B0F5-3F6A-06F8-A209-E7C62900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56B3FA-585E-2734-F8CB-2AE4E97B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5760E8-B64C-437D-4391-4AAD6FD1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8926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392CB3-29C3-8CAA-9BFD-68BBF68A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1DD8CB-6F49-795B-5930-BED331AAE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BF8C2A-47E2-9002-9102-1BA674767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C76DE3-6C99-50DE-00FB-4FC93029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BE5F78-D2EC-40F5-0017-DDEF9543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1320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DB533-F0BC-56C1-E2F6-36FDDD190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FA0B28-AC47-62B4-197C-946E73467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ADB36-7A4C-373E-FC3C-A0E8B47E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546813-8C6E-D0A0-AD59-D0E2FB7B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E4CB4F-4559-2930-9888-1FF1426D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6927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B9B78-5122-2CB4-E7DC-6E6FCADD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320244-F7C1-A81F-6248-7C1AA760A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E9E8A8-C9F5-A4A2-0A91-85A290904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9F10AD-D0E4-1E6A-1A4C-B4A9BF76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F45A6D-650F-9113-D5A1-FE3B7171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29AF17-5118-4A53-F5BD-353ECEA1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4091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F5406-CA59-5F9F-D91A-913CB35F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642F79-91E4-B5FB-E93A-0E95E753B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80C381-8119-A176-02A0-E8B89307C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6AD114-CB03-7708-4F18-A47CD76D5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569A93-EA6D-3C16-014F-1B25D990D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B41EB5-564D-BB5F-0349-D9266572A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02/05/2026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C4EC4A9-3F3F-FA80-DFD8-2A4C19D59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0807DA-5DCB-C90D-EC9A-3445DB30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3325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52584-D945-B689-9595-69831F85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D70676-DD7A-9070-F09B-BBA77650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02/05/2026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FD638A1-2DE8-4C68-4C62-7FDE26B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8EA071-21CF-4EE0-F3CC-FB2F0C2A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7925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EABD15-89E9-2568-734A-D1AF04C9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02/05/2026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A530740-877A-9FD0-F17E-73C7B86E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257E2C-DEB6-DA62-F02B-36298188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419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E1FCE-1D27-0E9C-DFD9-FC2244AF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26B9F4-6BCA-EBC8-AE1A-FF71230C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A04F4F-92D9-4AA6-CE9B-E497D386A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100365-BDB3-73E3-8A31-E07827BD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454172-7142-4678-184E-29AC979C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B04FF5-2C1A-978C-63B7-47B6BB63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5443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06C99-28F1-FE91-F76C-B0A8845A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81D13B4-189C-E376-42B0-DB3180F4D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A668CD-1EF3-95A7-D693-0B7DDB4A9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EACBA8-8C03-2BC7-580F-2F07F2E6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B893D4-439D-2BE3-1482-F43C4252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A1E94C-1428-F477-999E-4D63525B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1509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4313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01399-FDD2-9FDD-8CA3-B369AE1E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77199C-AAA2-BC51-D5EE-061C404E2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D8E145-1AEF-09F5-0CE8-0F9336CD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EDD8FE-9F01-855B-11F0-16574893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97649E-2B81-5D72-5A1F-E657B0D1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6925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3E617B-68E9-067C-FD28-3AE67D499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935236-A83F-34FC-3D80-217B4BC8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0A277-5C37-28E5-F128-543F03F74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E5FB89-43EA-73F2-8ED5-8D1DBD63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8CA610-A5A5-985F-DA84-3FC59480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898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D3093-360E-D481-21F0-5BDC74FE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2890BB-9AFC-1BB3-B78C-72463FC7F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62856-28B0-6409-813B-64766324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70F1E9-9101-164D-B40D-952B30C2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373DBC-6BFF-7DBE-A62F-D1FB74BE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033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DE99F-5957-6D6B-42A9-7CCD962B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96427-CD09-86AF-C77D-3F45DEEDF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7B808-DE58-8BB8-D09C-0BD8B1D6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FFE255-F8A0-AADC-042A-7EDAE4DA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42308-5304-A353-A909-81501804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955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C7A51-AC59-7A5F-CDC3-AEF6DAB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760D7A-8569-733E-5C65-92F851705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57A481-5A20-7725-EB23-555A4578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A7F43D-5B55-0BAA-5DC9-38A1885B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D48BBE-C01E-2D49-0D7D-1AA6996A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584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4B7BD-D637-321E-E926-FEDD990B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939FC-CC5E-2352-C106-3E85B472A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A83755-9309-F3C9-2F26-2B5FBE7CB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972EAA-FCBB-B903-C988-161ACEAF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1944A5-3D4B-2516-81AB-60BCBDFC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72F698-6C6E-53C0-9E40-AE02456C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544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4A8FD-3E4C-5600-F84C-FFA66989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2FC662-FFA8-C23D-D7DD-0DEA69AE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9346A4-F3F2-BF8D-E6B6-AFD81B3AC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78200F-9153-F385-ADD3-CFEE17751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4AB199-B1B2-78F7-A7B3-5DB97DEDD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62BEDE-29F7-3D3B-E4DA-0805F19A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4F51E0-8BEA-8824-AF65-520995A7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02B180-4DED-E90C-AA88-09F7BF34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621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697E-DE57-0125-92EE-048F019A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8449A4-CA57-621C-294A-F4119605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DFD16C-B888-C2CB-0436-F2B44744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22377F-F20F-EA04-E2FF-2A5E5512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449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4168D2-6A4E-8229-8BC9-C360BEC2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02E68E-EE49-424C-1C9F-5916186C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C97507-B673-8806-CD14-A90EA34B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132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C5F4C-F963-7184-4795-D1B9FFCA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CBE762-137B-E846-5337-B903BCE8E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2B58A8-77D7-4616-A6E5-8EF84AAB7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D59D10-66A2-4A43-B51A-A24EDB0F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9AE25B-089D-A836-76C5-575C75BB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8E22E8-2B66-B03B-7D83-2A2063D4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38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9618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9263-B7B5-29C5-51D5-A3C919FD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01EF8B8-2216-83AC-95D6-E8D17A71E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5C6E2C-D625-800B-516A-843FE1B8F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AFA18C-30E5-24BB-6033-1F5D4105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E904C-7803-4B4F-82FB-8DF71130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316625-FD9A-0D48-650E-C3AA8016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764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41041-3435-1C59-F6BD-A39F9C82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C563F-5787-296D-60AC-35CB874A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A434DF-2654-36F4-926C-EC61CD8D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E3E630-DBF5-80D1-D947-D11CAE3F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505EA4-F01D-82F4-65D0-89DB797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267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9ED371-6FF8-8DC3-F749-C756288CC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025116-E7C4-6D30-DE0D-FCA321796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E1B35B-E0D8-2358-F168-336BE232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9A902-BB12-5851-D611-0F27D99B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7F80A-A021-15BA-8A44-6B404EE6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094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5531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84637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17966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03889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73563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2844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221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6170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70802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05112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0117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038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525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716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754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978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05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F0903-41B0-FE4A-270F-D7FC13BE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FFE198-CCE9-D6AE-D750-686FCDD07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77307-824F-9A13-93D1-AF19BEFD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5F5D10-62F7-216C-F227-E38F56D0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E3F55B-810F-E028-559F-3A70B6BC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4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231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623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CBA2D-A707-F118-5244-998F73BA1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4CEF07-75E9-9341-61A6-8DABC6003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E9398E-410A-ACE7-4DDD-69D9081A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53F58A-9A84-7A02-22A4-59078A2D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0E494F-D391-773F-E33A-46E6649B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5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81FAF-1D5A-BADF-4683-3FCEC1F0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1E0E1-B175-E188-6C68-3EEB8FC3D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DD3D3D-578A-E5B5-7563-41372362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18492-A5ED-6558-413A-4F6CCB6D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2F3C2A-D649-97CB-EC42-B499BA77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58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7A149-63F2-EC3A-24B7-D809C0C7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51E074-A9E4-251A-8185-01F318AFD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311FA7-53FF-63E0-19F3-02B6F583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914EF-D371-24EA-CF0A-3F7F3D32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8D9029-FC16-CE66-5075-6D6F506F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0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BB610-B317-DD8F-F869-B8E01514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8D15AC-C72A-6B31-57B9-38E401E2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D96611-A2DD-44D5-EB2A-E62ED16A5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D4D636-2B17-403D-0CCC-8B53F832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7CBED-810F-53EC-6213-427EE7C0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35BD86-7641-46FA-E524-F44B1EDF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7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8BAF7-6317-91B0-EF6E-AE2EE4B8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589D9D-5234-CF38-3F05-883BEF1E9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41D940-A6D4-C04F-8313-267A8671E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31D2EE-BE33-A287-F510-C9115E273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8C8BC0-5CEB-EBAB-7557-2ED51944C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D3CBF1-D014-0483-C393-78E08DB4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6FA994-B84C-59A8-3EF3-ED84FE8E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EB56DF-F8CB-A063-FDBA-316727F8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5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1744-A567-AB2C-FDFC-32185610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83F310-03F0-6234-18A6-18059473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6AD7CF-345D-255C-D783-7A64EEAB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DEC72B-D33C-3719-2153-6346E95A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38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B64C58-AB10-128E-DAFD-13EB40950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F0A16D-4962-DD33-4A2E-3D89810E4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AB8AEB-0C9B-3596-889F-757112BA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59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1AA54-FCBD-43C9-D820-829F1CF8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47DF8-9EA8-2BE1-DA4C-4A5D42499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615A40-AA6E-6C0B-2924-82119B90B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8A17D4-A338-AACE-2AAD-B9FC80D8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ECBD8C-3F95-7B92-BC18-6CD95B2C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96C16-C123-02FD-4DBE-71514A6B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7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1BA51-4022-3DA0-5DBE-192E0DF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318E2-7151-21B5-5CA3-19EF6A256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CFED2-DC64-DF5C-DED0-10721D07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FA30E-0340-F6B1-2F88-8ED0E805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476FDC-FCF5-9A8A-DC40-5AE189C5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86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3CC52-A62F-DF61-5AE2-3FF95CF9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23DEDA-7EB5-F22C-E4E6-3E99EFE95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E5912F-4042-06AB-5299-B4F319D6B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908BD0-E225-444B-9319-2EC88264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9A5E7D-C094-1051-9918-317CF6F7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2FA8B4-D53C-74B5-BE96-900B1BAC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55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FFDD3-BBE7-5B72-7ED0-40B0BF34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64867A-469B-6719-ADC8-825532074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CA4EC-A7BB-EA68-F802-0D83C008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F35827-5EEE-B61D-E03F-644AFCB0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18C40-B1F0-C8D7-3440-3C1C894F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30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5A5F38-D5A4-378E-0932-5377EA99E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F7E672-B997-825C-2CE4-B397056A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1AF0F8-2D78-7CED-A80A-A3E285FE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82FACC-BCDC-9978-B9D5-7BAC98D6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FF548A-F456-0504-ABC4-5DFE7F50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57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02046-5EDE-C1AD-F030-2EA6C7A51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8491A6-DE77-6BB6-BE8F-221049700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22D0EE-8B61-C722-61E9-F57A84AE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A3CF6A-A9E9-BA57-AE6D-1BE4B4D9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FE28F-46A0-37D5-0D8A-37AC8554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1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C7146-FE8B-918B-5809-1B2D4398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D2F956-E88B-65F0-97CF-5DE5581BB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C4C407-823D-27D5-22E3-B352A8FB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68F0C-00AC-FA23-9667-761B164A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F25271-799F-2364-6E9C-CD6D74D2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96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24DFB-AE40-7870-0075-138A6B7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B5CEB-7864-F661-9E2F-15A288539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9EB5B-C791-00C5-7E63-B92A2BD0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BDD15-3830-C261-A524-08C20B1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B6256C-62F2-AE0A-073A-0BDA6971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52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62301-D036-62B3-D20B-207F3A3C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35D454-3D4D-C44C-3A43-706924FD0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0E2E3-331D-C08A-639C-7EDDE4902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DAC688-4DFA-03EF-6A17-F569C73D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AE89EA-E53D-1364-FE12-2EA2F417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B865EA-193E-FBCD-CB92-62A43ADE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2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64AB2-6DEE-5A70-C99B-DC6C2CCA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D44B13-9310-CF88-E484-92C8ADA11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6FB225-BB53-E7FC-7769-7802CF813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DA4C02-7C66-8408-9446-F35845D47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A9F73E-0BD2-EB9A-15CC-8AD29D74D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E9881B-1038-883D-FBB3-7118B911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50685A-93C7-1C2F-D01D-C4B757B7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21316A-E56E-F134-1D76-540241F8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4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199CC-B587-855B-AE77-85F116C8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845FE2-FE47-9F97-09BF-E2EC75E0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E62727-C0E7-40F3-258F-B30CCB8F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BA8DE5-423C-9AE0-2F5A-515B701A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83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0491F4-7AF7-5279-7C2E-5628E586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AB849A-E5E4-41AE-18C6-8C18E17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1CEEA8-2276-2BAE-EE6E-31C191D5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5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EB9F5-F5D9-A888-F9CC-F775F21C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24751F-4D6D-5AAB-F884-CA61AC756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7F9BD9-B5C2-CBCB-CB9A-4C644A43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B8808C-58D9-4020-1AA0-770A1CF2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8C3D82-24BB-9C2A-B911-1969BC1E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8CE6F3-FFFA-F86F-B2C0-5F4AD245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77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7B406-3A8E-317A-F081-03F26F16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6FBE1E-E827-BE39-8537-E97D1CAB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7E601E-BB36-4B91-A0E3-CF5EBD9E2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5D42C3-B53E-C49C-5ADB-AAC33570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671019-F8E3-E262-5928-12865397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B88A27-D1E7-2DA6-712B-59A422F2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95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3DF37-39CA-E00D-49CA-771A8880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B9EB3DD-9DAB-1380-DDE1-26EE6CE83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818203-D018-E542-317D-ACED22A21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9FEC7F-7854-296E-85BC-B3615A29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B3C7D9-1FCE-1182-43A0-069307B1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573D41-D290-CCBA-E382-091BE42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06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4C363-43C7-881E-35E9-C2F52BC2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5A86A4-D97C-1E88-3993-BA58C128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B764A-7122-B34A-51F9-58B0B64C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EC7ED-27B9-95A3-6961-68589612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F7B09D-7CA5-B1F2-FBA3-8C011748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24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EA1ACF-0708-25B6-B766-E75493EAB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F22DB4-88BE-8526-A7E5-4EE475B6C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9FE1B4-E2EF-0C5A-1DF2-D4CEDB36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405A39-0C15-E9F9-225D-7E71148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D82A9B-F98F-9CF9-242E-FC055F80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78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FE7D5-9EFE-7F21-C0EB-DDCCEF9C3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EC0843-4B54-3DEA-3E6F-8486D6DA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03AF6-73C8-7C90-1C2D-2EB4F978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1B9ED3-8B1A-B847-471C-69F88AD2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5B9B4-322E-ADF1-30E0-B328D7A0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05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9D4BC-B3FA-BCE9-A697-D9C01456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781C7B-394A-5553-ECFD-FC257AA8A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75A30A-019B-FB43-C495-A65A28C6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C25AED-AA5E-D052-EE47-BD998F58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64E690-6316-6B90-4FBF-4AC383C6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33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80C56-43D6-D7CC-16C7-670FD40E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10A7EB-FE75-7959-EFCB-6C208AF42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6F8D8C-BFDD-5CD2-5CED-7E6C9F91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6BD7FE-2CB6-81EB-B22C-514C7731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86ED66-3286-52DA-64D5-397579B5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672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F738F-AAA1-5FD1-A7DB-FBD935A0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7AF07-72C0-31F4-D86C-DD8C56D53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FBD2BD-5603-1828-2C0A-BD28C4168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01A82E-0159-4216-B2EA-642A14C2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D4CA54-A7A6-249D-7AA7-C9AA5CBA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F29F3-3675-76F3-ADDE-B0D669B1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7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D421D-4E27-9B8C-963E-84379F71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A0079-718C-9E89-C048-23260FA2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F48F50-3CF2-F8C0-E832-B124BA49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3C88D1-2670-3F36-5E4F-01683119C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E55D0-E6B2-220F-AD45-5E3A0751F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C5E926-5C17-F334-7AAD-D4A0D4D0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14B556-4212-1AE1-2582-1BDC3736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59701D-CCD2-4BF9-D5CC-BD220A44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8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EE752-FC27-609E-407E-C3E843EC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293280-2C92-DB57-D170-34BF137A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32EC46-8E3E-CEFA-A3DE-6F4E0282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5A30B1-A632-2406-6245-66E07802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7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6974A-0D6B-D30A-7695-8A531EBC1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5C203D-BBBF-9C04-7F9C-D73FA676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873454-EF1B-7568-F17C-BAA4CC069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A06E1-30C8-0CDC-CE57-0F3DED461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7F6FD9-CE3E-F6D3-6EDD-20E3FAB4C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6169D26-A897-9AB4-301B-D173714B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886F05-5FE8-D6B2-8EB9-6AB48477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32453F-BFB9-30DF-D3BC-22D0CD0E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74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56626B-74D3-338B-341D-98BD0D56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DF994ED-1413-C4A7-D336-03FE87E1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766359-3DEF-876E-7A9E-517962E5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4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F52BA-77F8-E5A3-8465-E380FC7E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44821-1360-5C74-A866-C0C9488EB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FFA28A-DD4D-7A8A-A5E9-E77FE86E9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116989-070F-3F40-D05F-30AF9EBB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A2CE7-A4A1-54A5-CD74-84616EAE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D5D85-0560-C556-6A28-B6CCACD0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35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1D579-E63F-3C54-370A-28A3BE14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7713FA-812A-6772-D362-A57DD5CF2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64FA79-6DB4-3A07-AC43-A1EDFD67E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3F7AE9-FB10-9730-EFE3-B7A567C1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CBF237-3E4C-32D1-F538-2B8BC08D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74CC53-FB8E-9216-80DA-6433CE95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49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453E1-E0C8-2031-8EBB-307F96F5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0230F6-F7C4-566D-A587-D29F7AEF2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686018-3EDF-FEF8-8331-FAB5B9FB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C95ABB-0396-E31F-D1B3-58E4BA87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E97C9-F360-B4EC-30E7-73DE3897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4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C9501F-E2FD-FCCC-8C77-086A769B1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46E168-F48C-1423-EA99-BF9FFABFD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21DDAC-5060-D863-6F5B-8EE0D4C8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57DED-ED9F-C6D7-CDA5-07734923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A538F5-7E03-428E-7C76-F29BC066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44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892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D3093-360E-D481-21F0-5BDC74FE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2890BB-9AFC-1BB3-B78C-72463FC7F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62856-28B0-6409-813B-64766324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70F1E9-9101-164D-B40D-952B30C2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373DBC-6BFF-7DBE-A62F-D1FB74BE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736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DE99F-5957-6D6B-42A9-7CCD962B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96427-CD09-86AF-C77D-3F45DEEDF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7B808-DE58-8BB8-D09C-0BD8B1D6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FFE255-F8A0-AADC-042A-7EDAE4DA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42308-5304-A353-A909-81501804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09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C7A51-AC59-7A5F-CDC3-AEF6DAB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760D7A-8569-733E-5C65-92F851705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57A481-5A20-7725-EB23-555A4578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A7F43D-5B55-0BAA-5DC9-38A1885B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D48BBE-C01E-2D49-0D7D-1AA6996A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725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4B7BD-D637-321E-E926-FEDD990B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939FC-CC5E-2352-C106-3E85B472A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A83755-9309-F3C9-2F26-2B5FBE7CB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972EAA-FCBB-B903-C988-161ACEAF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1944A5-3D4B-2516-81AB-60BCBDFC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72F698-6C6E-53C0-9E40-AE02456C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0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B1C33-2CD4-2303-25F6-F9405BB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FE81CF-B496-41D6-20DD-F6E4E639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E0F145-E147-3BF1-DAD4-B8AE527D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7DCEF8-5AC5-3FED-3507-0974B43D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154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4A8FD-3E4C-5600-F84C-FFA66989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2FC662-FFA8-C23D-D7DD-0DEA69AE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9346A4-F3F2-BF8D-E6B6-AFD81B3AC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78200F-9153-F385-ADD3-CFEE17751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4AB199-B1B2-78F7-A7B3-5DB97DEDD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62BEDE-29F7-3D3B-E4DA-0805F19A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4F51E0-8BEA-8824-AF65-520995A7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02B180-4DED-E90C-AA88-09F7BF34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0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697E-DE57-0125-92EE-048F019A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8449A4-CA57-621C-294A-F4119605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DFD16C-B888-C2CB-0436-F2B44744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22377F-F20F-EA04-E2FF-2A5E5512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062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4168D2-6A4E-8229-8BC9-C360BEC2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02E68E-EE49-424C-1C9F-5916186C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C97507-B673-8806-CD14-A90EA34B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03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C5F4C-F963-7184-4795-D1B9FFCA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CBE762-137B-E846-5337-B903BCE8E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2B58A8-77D7-4616-A6E5-8EF84AAB7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D59D10-66A2-4A43-B51A-A24EDB0F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9AE25B-089D-A836-76C5-575C75BB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8E22E8-2B66-B03B-7D83-2A2063D4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079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9263-B7B5-29C5-51D5-A3C919FD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01EF8B8-2216-83AC-95D6-E8D17A71E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5C6E2C-D625-800B-516A-843FE1B8F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AFA18C-30E5-24BB-6033-1F5D4105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E904C-7803-4B4F-82FB-8DF71130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316625-FD9A-0D48-650E-C3AA8016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613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41041-3435-1C59-F6BD-A39F9C82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C563F-5787-296D-60AC-35CB874A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A434DF-2654-36F4-926C-EC61CD8D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E3E630-DBF5-80D1-D947-D11CAE3F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505EA4-F01D-82F4-65D0-89DB797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8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9ED371-6FF8-8DC3-F749-C756288CC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025116-E7C4-6D30-DE0D-FCA321796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E1B35B-E0D8-2358-F168-336BE232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9A902-BB12-5851-D611-0F27D99B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7F80A-A021-15BA-8A44-6B404EE6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63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8BE04-2336-2C5B-DFB6-CDEB1CE26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05B94-0AD9-F315-2183-AA408B3A3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B3B2C0-1802-D95B-AC32-4D6F184E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D9890-0736-098D-E527-C4DBBBA6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2E647-B2F9-C964-CB61-E35ED093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289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F0903-41B0-FE4A-270F-D7FC13BE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FFE198-CCE9-D6AE-D750-686FCDD07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77307-824F-9A13-93D1-AF19BEFD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5F5D10-62F7-216C-F227-E38F56D0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E3F55B-810F-E028-559F-3A70B6BC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62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1BA51-4022-3DA0-5DBE-192E0DF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318E2-7151-21B5-5CA3-19EF6A256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CFED2-DC64-DF5C-DED0-10721D07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FA30E-0340-F6B1-2F88-8ED0E805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476FDC-FCF5-9A8A-DC40-5AE189C5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5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9E85F8-BB04-6C04-B375-873C7E72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DA2358-74FA-9823-027A-929EAFEC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670FF4-CEF5-EF59-918B-6AF91AA3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099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EB9F5-F5D9-A888-F9CC-F775F21C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24751F-4D6D-5AAB-F884-CA61AC756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7F9BD9-B5C2-CBCB-CB9A-4C644A43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B8808C-58D9-4020-1AA0-770A1CF2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8C3D82-24BB-9C2A-B911-1969BC1E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8CE6F3-FFFA-F86F-B2C0-5F4AD245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16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6974A-0D6B-D30A-7695-8A531EBC1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5C203D-BBBF-9C04-7F9C-D73FA676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873454-EF1B-7568-F17C-BAA4CC069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A06E1-30C8-0CDC-CE57-0F3DED461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7F6FD9-CE3E-F6D3-6EDD-20E3FAB4C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6169D26-A897-9AB4-301B-D173714B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886F05-5FE8-D6B2-8EB9-6AB48477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32453F-BFB9-30DF-D3BC-22D0CD0E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301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B1C33-2CD4-2303-25F6-F9405BB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FE81CF-B496-41D6-20DD-F6E4E639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E0F145-E147-3BF1-DAD4-B8AE527D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7DCEF8-5AC5-3FED-3507-0974B43D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625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9E85F8-BB04-6C04-B375-873C7E72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DA2358-74FA-9823-027A-929EAFEC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670FF4-CEF5-EF59-918B-6AF91AA3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230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A2CB8-69F9-CBE2-AB8B-4C62A77D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04277-AAEA-036B-C808-9DCCF746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7E8606-F023-0A55-ABAE-DE50C7B10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16F981-73D8-43D4-D3C8-54E08064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7FA04E-F585-1BAE-086B-0BB4F6E8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F79B69-76A9-BE58-2429-6ADFF810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91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EAB6B-65A1-44CB-0517-8BCB0499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631347-6337-7281-1103-A8965E74B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C93092-06F1-DC01-6037-F35A15A64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35DA06-863E-D766-8810-096DA132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3D4B0A-1188-FA46-5387-FC64AD29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8F203E-8D38-8CE0-8E9E-EFDB4B0B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426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757C1-C310-771E-CF69-B9004983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7CE524-C34F-F2F9-AFA0-CC128EED0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AF8238-91DE-DA17-4250-AF57EDD8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61B332-3C8E-AFF9-7268-220BEFAC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A2D731-5D46-7E9E-AE8D-415737E6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34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E1769D-3ABA-0D12-B996-E705D5653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57631E-A9CC-B8FA-77E6-A6D9B368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96E91F-4BC2-00EC-2E6D-D8EAEC01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E383-04CC-575B-1430-42B14E6F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6F291D-1B7E-E7AF-7601-4D188D71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65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CBA2D-A707-F118-5244-998F73BA1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4CEF07-75E9-9341-61A6-8DABC6003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E9398E-410A-ACE7-4DDD-69D9081A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53F58A-9A84-7A02-22A4-59078A2D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0E494F-D391-773F-E33A-46E6649B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97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81FAF-1D5A-BADF-4683-3FCEC1F0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1E0E1-B175-E188-6C68-3EEB8FC3D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DD3D3D-578A-E5B5-7563-41372362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18492-A5ED-6558-413A-4F6CCB6D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2F3C2A-D649-97CB-EC42-B499BA77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5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A2CB8-69F9-CBE2-AB8B-4C62A77D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04277-AAEA-036B-C808-9DCCF746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7E8606-F023-0A55-ABAE-DE50C7B10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16F981-73D8-43D4-D3C8-54E08064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7FA04E-F585-1BAE-086B-0BB4F6E8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F79B69-76A9-BE58-2429-6ADFF810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88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7A149-63F2-EC3A-24B7-D809C0C7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51E074-A9E4-251A-8185-01F318AFD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311FA7-53FF-63E0-19F3-02B6F583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914EF-D371-24EA-CF0A-3F7F3D32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8D9029-FC16-CE66-5075-6D6F506F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106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BB610-B317-DD8F-F869-B8E01514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8D15AC-C72A-6B31-57B9-38E401E2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D96611-A2DD-44D5-EB2A-E62ED16A5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D4D636-2B17-403D-0CCC-8B53F832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7CBED-810F-53EC-6213-427EE7C0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35BD86-7641-46FA-E524-F44B1EDF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96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8BAF7-6317-91B0-EF6E-AE2EE4B8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589D9D-5234-CF38-3F05-883BEF1E9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41D940-A6D4-C04F-8313-267A8671E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31D2EE-BE33-A287-F510-C9115E273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8C8BC0-5CEB-EBAB-7557-2ED51944C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D3CBF1-D014-0483-C393-78E08DB4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6FA994-B84C-59A8-3EF3-ED84FE8E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EB56DF-F8CB-A063-FDBA-316727F8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207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1744-A567-AB2C-FDFC-32185610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83F310-03F0-6234-18A6-18059473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6AD7CF-345D-255C-D783-7A64EEAB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DEC72B-D33C-3719-2153-6346E95A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478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B64C58-AB10-128E-DAFD-13EB40950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F0A16D-4962-DD33-4A2E-3D89810E4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AB8AEB-0C9B-3596-889F-757112BA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465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1AA54-FCBD-43C9-D820-829F1CF8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47DF8-9EA8-2BE1-DA4C-4A5D42499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615A40-AA6E-6C0B-2924-82119B90B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8A17D4-A338-AACE-2AAD-B9FC80D8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ECBD8C-3F95-7B92-BC18-6CD95B2C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96C16-C123-02FD-4DBE-71514A6B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633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3CC52-A62F-DF61-5AE2-3FF95CF9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23DEDA-7EB5-F22C-E4E6-3E99EFE95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E5912F-4042-06AB-5299-B4F319D6B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908BD0-E225-444B-9319-2EC88264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9A5E7D-C094-1051-9918-317CF6F7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2FA8B4-D53C-74B5-BE96-900B1BAC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14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FFDD3-BBE7-5B72-7ED0-40B0BF34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64867A-469B-6719-ADC8-825532074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CA4EC-A7BB-EA68-F802-0D83C008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F35827-5EEE-B61D-E03F-644AFCB0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18C40-B1F0-C8D7-3440-3C1C894F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103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5A5F38-D5A4-378E-0932-5377EA99E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F7E672-B997-825C-2CE4-B397056A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1AF0F8-2D78-7CED-A80A-A3E285FE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82FACC-BCDC-9978-B9D5-7BAC98D6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FF548A-F456-0504-ABC4-5DFE7F50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5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02046-5EDE-C1AD-F030-2EA6C7A51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8491A6-DE77-6BB6-BE8F-221049700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22D0EE-8B61-C722-61E9-F57A84AE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A3CF6A-A9E9-BA57-AE6D-1BE4B4D9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FE28F-46A0-37D5-0D8A-37AC8554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7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EAB6B-65A1-44CB-0517-8BCB0499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631347-6337-7281-1103-A8965E74B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C93092-06F1-DC01-6037-F35A15A64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35DA06-863E-D766-8810-096DA132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3D4B0A-1188-FA46-5387-FC64AD29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8F203E-8D38-8CE0-8E9E-EFDB4B0B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43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C7146-FE8B-918B-5809-1B2D4398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D2F956-E88B-65F0-97CF-5DE5581BB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C4C407-823D-27D5-22E3-B352A8FB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68F0C-00AC-FA23-9667-761B164A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F25271-799F-2364-6E9C-CD6D74D2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33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24DFB-AE40-7870-0075-138A6B7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B5CEB-7864-F661-9E2F-15A288539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9EB5B-C791-00C5-7E63-B92A2BD0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BDD15-3830-C261-A524-08C20B1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B6256C-62F2-AE0A-073A-0BDA6971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680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62301-D036-62B3-D20B-207F3A3C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35D454-3D4D-C44C-3A43-706924FD0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0E2E3-331D-C08A-639C-7EDDE4902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DAC688-4DFA-03EF-6A17-F569C73D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AE89EA-E53D-1364-FE12-2EA2F417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B865EA-193E-FBCD-CB92-62A43ADE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860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64AB2-6DEE-5A70-C99B-DC6C2CCA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D44B13-9310-CF88-E484-92C8ADA11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6FB225-BB53-E7FC-7769-7802CF813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DA4C02-7C66-8408-9446-F35845D47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A9F73E-0BD2-EB9A-15CC-8AD29D74D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E9881B-1038-883D-FBB3-7118B911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50685A-93C7-1C2F-D01D-C4B757B7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21316A-E56E-F134-1D76-540241F8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419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199CC-B587-855B-AE77-85F116C8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845FE2-FE47-9F97-09BF-E2EC75E0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E62727-C0E7-40F3-258F-B30CCB8F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BA8DE5-423C-9AE0-2F5A-515B701A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71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0491F4-7AF7-5279-7C2E-5628E586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AB849A-E5E4-41AE-18C6-8C18E17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1CEEA8-2276-2BAE-EE6E-31C191D5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739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7B406-3A8E-317A-F081-03F26F16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6FBE1E-E827-BE39-8537-E97D1CAB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7E601E-BB36-4B91-A0E3-CF5EBD9E2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5D42C3-B53E-C49C-5ADB-AAC33570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671019-F8E3-E262-5928-12865397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B88A27-D1E7-2DA6-712B-59A422F2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94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3DF37-39CA-E00D-49CA-771A8880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B9EB3DD-9DAB-1380-DDE1-26EE6CE83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818203-D018-E542-317D-ACED22A21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9FEC7F-7854-296E-85BC-B3615A29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B3C7D9-1FCE-1182-43A0-069307B1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573D41-D290-CCBA-E382-091BE42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024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4C363-43C7-881E-35E9-C2F52BC2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5A86A4-D97C-1E88-3993-BA58C128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B764A-7122-B34A-51F9-58B0B64C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EC7ED-27B9-95A3-6961-68589612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F7B09D-7CA5-B1F2-FBA3-8C011748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282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EA1ACF-0708-25B6-B766-E75493EAB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F22DB4-88BE-8526-A7E5-4EE475B6C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9FE1B4-E2EF-0C5A-1DF2-D4CEDB36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405A39-0C15-E9F9-225D-7E71148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D82A9B-F98F-9CF9-242E-FC055F80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3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DEA323DB-B1C4-D366-D1AD-2117A8EE050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CD9A1A-2F39-D874-1826-63DD62DC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1F6C85-4762-5772-9EC5-A009009D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4B7AD7-9360-4227-1981-871A78D08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C56719-47D3-6021-B44F-1AFEAF371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37E85-6B75-6F6E-3850-EE4A1C27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4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3B45794-DFA6-53A7-7358-B33805F62AA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9417" y="7388436"/>
            <a:ext cx="6913315" cy="84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6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AE92D9F-6456-48B5-2B67-81503FCBBA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7B20A5E-CA42-CF6C-E54D-87ADD39A4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AD3B69-D55D-63AE-5A96-665CF0AA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A58F77-3220-2FFB-9A3F-80FD90C3A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73545-1FC4-D962-4497-08BC038CA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497E64-9671-22C5-DC43-8DA1426F9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4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97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00F7C7D2-71DF-8BEA-788A-08D3CD2E78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85CC8F-2330-91D2-4378-9140AEFE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801B2D-B15B-FFB7-2762-793255996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1942EC-68CB-DDB5-29C1-5B13F3429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B1D1D-5A05-7833-B446-CAD6307B2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80CE44-FF7F-74CA-2D77-F9E03306D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2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FDB8B57-9C5E-21F0-FB72-1BCE25A753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2E88BB-D701-7F76-0522-8EF4BAD2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A7D169-64E4-A62D-701C-9E7500CA3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BFB3C3-D345-6AA0-D0AB-D26C0712B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BF580C-AF27-ECE3-044C-F3BAB6D90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82299F-B90D-0361-3E0E-922182EC4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5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442D83-1F09-8EA3-0272-B2BC5B2157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1AC2B9-DCE2-1A49-8E6A-02398EB7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09478B-8E79-E073-C598-53E0F91AE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7E7163-DA6E-B85A-1301-1E3C0B88B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CA8368-34AA-22F1-AB6B-CA2000478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4D49FB-62BC-C65E-9E8F-87A3A18E3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802" r:id="rId12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AE92D9F-6456-48B5-2B67-81503FCBBA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7B20A5E-CA42-CF6C-E54D-87ADD39A4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AD3B69-D55D-63AE-5A96-665CF0AA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A58F77-3220-2FFB-9A3F-80FD90C3A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73545-1FC4-D962-4497-08BC038CA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497E64-9671-22C5-DC43-8DA1426F9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6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DEA323DB-B1C4-D366-D1AD-2117A8EE05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CD9A1A-2F39-D874-1826-63DD62DC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1F6C85-4762-5772-9EC5-A009009D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4B7AD7-9360-4227-1981-871A78D08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C56719-47D3-6021-B44F-1AFEAF371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37E85-6B75-6F6E-3850-EE4A1C27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6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00F7C7D2-71DF-8BEA-788A-08D3CD2E78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85CC8F-2330-91D2-4378-9140AEFE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801B2D-B15B-FFB7-2762-793255996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1942EC-68CB-DDB5-29C1-5B13F3429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B1D1D-5A05-7833-B446-CAD6307B2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80CE44-FF7F-74CA-2D77-F9E03306D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FDB8B57-9C5E-21F0-FB72-1BCE25A753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2E88BB-D701-7F76-0522-8EF4BAD2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A7D169-64E4-A62D-701C-9E7500CA3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BFB3C3-D345-6AA0-D0AB-D26C0712B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BF580C-AF27-ECE3-044C-F3BAB6D90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82299F-B90D-0361-3E0E-922182EC4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8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442D83-1F09-8EA3-0272-B2BC5B2157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1AC2B9-DCE2-1A49-8E6A-02398EB7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09478B-8E79-E073-C598-53E0F91AE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7E7163-DA6E-B85A-1301-1E3C0B88B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02/05/2026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CA8368-34AA-22F1-AB6B-CA2000478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4D49FB-62BC-C65E-9E8F-87A3A18E3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4FC74446-4BB8-8275-618F-93FFB8BF8B73}"/>
              </a:ext>
            </a:extLst>
          </p:cNvPr>
          <p:cNvSpPr/>
          <p:nvPr/>
        </p:nvSpPr>
        <p:spPr>
          <a:xfrm>
            <a:off x="1170504" y="1122777"/>
            <a:ext cx="10976639" cy="1433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s-ES" sz="6000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	</a:t>
            </a:r>
            <a:r>
              <a:rPr lang="es-ES" sz="6000" b="1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	AVANCES EN LAS OPERACIONES </a:t>
            </a:r>
          </a:p>
          <a:p>
            <a:pPr marL="0" indent="0" algn="ctr">
              <a:buNone/>
            </a:pPr>
            <a:r>
              <a:rPr lang="es-ES" sz="6000" b="1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DE </a:t>
            </a:r>
          </a:p>
          <a:p>
            <a:pPr marL="0" indent="0" algn="ctr">
              <a:buNone/>
            </a:pPr>
            <a:r>
              <a:rPr lang="es-ES" sz="6000" b="1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IMPORTANCIA ESTRATÉGICA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6DEC6F-E473-635D-418A-C45AD52D8261}"/>
              </a:ext>
            </a:extLst>
          </p:cNvPr>
          <p:cNvSpPr txBox="1"/>
          <p:nvPr/>
        </p:nvSpPr>
        <p:spPr>
          <a:xfrm>
            <a:off x="1402516" y="4991760"/>
            <a:ext cx="1182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noProof="0" dirty="0">
                <a:solidFill>
                  <a:schemeClr val="bg1"/>
                </a:solidFill>
                <a:latin typeface="Gilda Display" panose="020B0604020202020204" charset="0"/>
              </a:rPr>
              <a:t>Comité de Seguimiento del Programa FEDER 2021-2027 de CASTILLA-LA MANCHA</a:t>
            </a:r>
          </a:p>
        </p:txBody>
      </p:sp>
    </p:spTree>
    <p:extLst>
      <p:ext uri="{BB962C8B-B14F-4D97-AF65-F5344CB8AC3E}">
        <p14:creationId xmlns:p14="http://schemas.microsoft.com/office/powerpoint/2010/main" val="1515941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08633" y="1623536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722233" y="471368"/>
            <a:ext cx="13185934" cy="1582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200" b="0" i="0" u="none" strike="noStrike" kern="1200" cap="none" spc="0" normalizeH="0" baseline="0" noProof="0" dirty="0">
                <a:ln>
                  <a:noFill/>
                </a:ln>
                <a:solidFill>
                  <a:srgbClr val="B09C56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OPERACIONES DE IMPORTANCIA ESTRATÉGICA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srgbClr val="B09C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5922026" y="3029533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5922026" y="3326713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5922026" y="3623893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444354" y="2112141"/>
            <a:ext cx="8762965" cy="283935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44354" y="2226988"/>
            <a:ext cx="3260765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CREACIÓN DEL CENTRO TECNOLÓGICO DEL HUEVO DE CLM</a:t>
            </a:r>
          </a:p>
        </p:txBody>
      </p:sp>
      <p:sp>
        <p:nvSpPr>
          <p:cNvPr id="10" name="Text 7"/>
          <p:cNvSpPr/>
          <p:nvPr/>
        </p:nvSpPr>
        <p:spPr>
          <a:xfrm>
            <a:off x="5579729" y="2652760"/>
            <a:ext cx="7354253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La creación del Centro Tecnológico del Huevo en Marchamalo apuesta por la innovación y el desarrollo del sector avícola en Castilla-La Mancha. Este proyecto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será un referente en el ámbito de la investigación relacionada con el huevo y la avicultura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y tendrá como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objetivos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mejorar la sanidad animal y la seguridad alimentaria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; reforzar la trazabilidad y la calidad del producto; desarrollar proyectos de I+D+i; elaborar mapas epidemiológicos y diagnósticos avanzados y acompañar la transición hacia sistemas de producción sin jaulas. (OP1)</a:t>
            </a:r>
          </a:p>
        </p:txBody>
      </p:sp>
      <p:sp>
        <p:nvSpPr>
          <p:cNvPr id="11" name="Shape 8"/>
          <p:cNvSpPr/>
          <p:nvPr/>
        </p:nvSpPr>
        <p:spPr>
          <a:xfrm>
            <a:off x="381019" y="5158816"/>
            <a:ext cx="8762965" cy="2066482"/>
          </a:xfrm>
          <a:prstGeom prst="roundRect">
            <a:avLst>
              <a:gd name="adj" fmla="val 907"/>
            </a:avLst>
          </a:prstGeom>
          <a:solidFill>
            <a:srgbClr val="FFFFFF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14863" y="5397657"/>
            <a:ext cx="3474006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SISTEMA DE GESTIÓN DE LA INVESTIGACIÓN CLÍNICA </a:t>
            </a:r>
          </a:p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SOBRE DATOS DE SALUD DE LA REGIÓN</a:t>
            </a:r>
          </a:p>
        </p:txBody>
      </p:sp>
      <p:sp>
        <p:nvSpPr>
          <p:cNvPr id="13" name="Text 10"/>
          <p:cNvSpPr/>
          <p:nvPr/>
        </p:nvSpPr>
        <p:spPr>
          <a:xfrm>
            <a:off x="516395" y="6021814"/>
            <a:ext cx="7354253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Se pretende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implantar un sistema informático sobre la información de los datos de proyectos de investigación en materia de salud que permita el flujo de esta información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entre los agentes involucrados. (OP1)</a:t>
            </a:r>
          </a:p>
        </p:txBody>
      </p:sp>
      <p:pic>
        <p:nvPicPr>
          <p:cNvPr id="2" name="Imagen 1" descr="ELENA PÉREZ PAYO_VISITA CENTRO HUEVO">
            <a:extLst>
              <a:ext uri="{FF2B5EF4-FFF2-40B4-BE49-F238E27FC236}">
                <a16:creationId xmlns:a16="http://schemas.microsoft.com/office/drawing/2014/main" id="{37E59E60-C7CE-2742-25DB-4EAB99BA2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81" y="2191392"/>
            <a:ext cx="4700050" cy="268085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E38DC9C-DC00-9F4C-5953-B92AE7B1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955" y="5031093"/>
            <a:ext cx="4700050" cy="28650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C07DB-33DF-81DE-86AE-35D3611E7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E9F187EC-C97D-B7A5-4CD8-8EB48064FA1C}"/>
              </a:ext>
            </a:extLst>
          </p:cNvPr>
          <p:cNvSpPr/>
          <p:nvPr/>
        </p:nvSpPr>
        <p:spPr>
          <a:xfrm>
            <a:off x="6208633" y="1623536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F2B68800-5267-2567-A5BE-C6396AA9640A}"/>
              </a:ext>
            </a:extLst>
          </p:cNvPr>
          <p:cNvSpPr/>
          <p:nvPr/>
        </p:nvSpPr>
        <p:spPr>
          <a:xfrm>
            <a:off x="973110" y="336336"/>
            <a:ext cx="13185934" cy="1582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200" b="0" i="0" u="none" strike="noStrike" kern="1200" cap="none" spc="0" normalizeH="0" baseline="0" noProof="0" dirty="0">
                <a:ln>
                  <a:noFill/>
                </a:ln>
                <a:solidFill>
                  <a:srgbClr val="B09C56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OPERACIONES DE IMPORTANCIA ESTRATÉGICA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srgbClr val="B09C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3FB6D81-A7D8-EB8D-0EB3-228E43843C68}"/>
              </a:ext>
            </a:extLst>
          </p:cNvPr>
          <p:cNvSpPr/>
          <p:nvPr/>
        </p:nvSpPr>
        <p:spPr>
          <a:xfrm>
            <a:off x="5922026" y="3029533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422689E1-A837-25CE-52A1-52E42EDE1742}"/>
              </a:ext>
            </a:extLst>
          </p:cNvPr>
          <p:cNvSpPr/>
          <p:nvPr/>
        </p:nvSpPr>
        <p:spPr>
          <a:xfrm>
            <a:off x="5922026" y="3326713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9A5F4780-8441-17EC-637D-DE26AF2FD1CE}"/>
              </a:ext>
            </a:extLst>
          </p:cNvPr>
          <p:cNvSpPr/>
          <p:nvPr/>
        </p:nvSpPr>
        <p:spPr>
          <a:xfrm>
            <a:off x="5922026" y="3623893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64A55C94-6CC9-D8D4-9E76-DDE1EFFDA662}"/>
              </a:ext>
            </a:extLst>
          </p:cNvPr>
          <p:cNvSpPr/>
          <p:nvPr/>
        </p:nvSpPr>
        <p:spPr>
          <a:xfrm>
            <a:off x="289238" y="1918677"/>
            <a:ext cx="8762965" cy="206648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7EDEBD19-A03D-C5DA-D1DE-C2AE73F572D0}"/>
              </a:ext>
            </a:extLst>
          </p:cNvPr>
          <p:cNvSpPr/>
          <p:nvPr/>
        </p:nvSpPr>
        <p:spPr>
          <a:xfrm>
            <a:off x="423081" y="2083636"/>
            <a:ext cx="3260765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NUEVOS EDIFICIOS PARA LA DIRECCIÓN GENERAL DE </a:t>
            </a:r>
          </a:p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PROTECCIÓN CIUDADANA, SERVICIOS DE EMERGENCIA 112 </a:t>
            </a:r>
          </a:p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Y LA ESCUELA DE PROTECCIÓN CIUDADANA.</a:t>
            </a: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5674CD10-9877-8B23-A2EB-3D3C15EC1DD4}"/>
              </a:ext>
            </a:extLst>
          </p:cNvPr>
          <p:cNvSpPr/>
          <p:nvPr/>
        </p:nvSpPr>
        <p:spPr>
          <a:xfrm>
            <a:off x="450377" y="2927463"/>
            <a:ext cx="8309987" cy="2166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Se realizará la construcción de estos edificios energéticamente eficientes, cumpliendo la exigencia de demanda de energía primaria (PED) inferior en al menos un 20% al requisito EECN (consumo de energía casi nulo según las directrices nacionales). (OP2)</a:t>
            </a: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FDCD00B2-D953-E160-0CB4-9C6B748DCF75}"/>
              </a:ext>
            </a:extLst>
          </p:cNvPr>
          <p:cNvSpPr/>
          <p:nvPr/>
        </p:nvSpPr>
        <p:spPr>
          <a:xfrm>
            <a:off x="5444353" y="5158816"/>
            <a:ext cx="8762965" cy="2066482"/>
          </a:xfrm>
          <a:prstGeom prst="roundRect">
            <a:avLst>
              <a:gd name="adj" fmla="val 907"/>
            </a:avLst>
          </a:prstGeom>
          <a:solidFill>
            <a:srgbClr val="FFFFFF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ED2D43BF-8BD0-9075-4B88-B7502031C3B0}"/>
              </a:ext>
            </a:extLst>
          </p:cNvPr>
          <p:cNvSpPr/>
          <p:nvPr/>
        </p:nvSpPr>
        <p:spPr>
          <a:xfrm>
            <a:off x="5578197" y="5397657"/>
            <a:ext cx="3474006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NUEVO CENTRO DE TRATAMIENTO DE RESIDUOS SÓLIDOS </a:t>
            </a:r>
          </a:p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EN CUENCA.</a:t>
            </a: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929A8653-4259-7206-5CAD-BF30ED0A2835}"/>
              </a:ext>
            </a:extLst>
          </p:cNvPr>
          <p:cNvSpPr/>
          <p:nvPr/>
        </p:nvSpPr>
        <p:spPr>
          <a:xfrm>
            <a:off x="5579729" y="6021814"/>
            <a:ext cx="7354253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En este nuevo centro se realizarán actividades de separación de residuos, recuperación de materiales para su posterior reutilización, y compostaje de bio-residuos. Así mismo se dotará de un aula ambiental. (OP2)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46A82A6-A8A6-ED14-68F5-2A875AD41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834" y="1872510"/>
            <a:ext cx="4762210" cy="2865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60550FC-5478-9DBF-AECD-F7349C682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55" y="4782640"/>
            <a:ext cx="4762210" cy="28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54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2E619-1803-DC4D-C2F9-F1C4D84F5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F6E91FB4-5E6D-7297-5DAD-FDDBB69165F7}"/>
              </a:ext>
            </a:extLst>
          </p:cNvPr>
          <p:cNvSpPr/>
          <p:nvPr/>
        </p:nvSpPr>
        <p:spPr>
          <a:xfrm>
            <a:off x="6208633" y="1623536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4CFD33AA-4208-F790-9B68-1E4075E5E162}"/>
              </a:ext>
            </a:extLst>
          </p:cNvPr>
          <p:cNvSpPr/>
          <p:nvPr/>
        </p:nvSpPr>
        <p:spPr>
          <a:xfrm>
            <a:off x="722233" y="471368"/>
            <a:ext cx="13185934" cy="1582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200" b="0" i="0" u="none" strike="noStrike" kern="1200" cap="none" spc="0" normalizeH="0" baseline="0" noProof="0" dirty="0">
                <a:ln>
                  <a:noFill/>
                </a:ln>
                <a:solidFill>
                  <a:srgbClr val="B09C56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OPERACIONES DE IMPORTANCIA ESTRATÉGICA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srgbClr val="B09C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42CF0908-7A24-7792-E78A-47722397BBC2}"/>
              </a:ext>
            </a:extLst>
          </p:cNvPr>
          <p:cNvSpPr/>
          <p:nvPr/>
        </p:nvSpPr>
        <p:spPr>
          <a:xfrm>
            <a:off x="5922026" y="3916641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E95271F2-DF14-F4FB-1D27-8DA4C96F75B6}"/>
              </a:ext>
            </a:extLst>
          </p:cNvPr>
          <p:cNvSpPr/>
          <p:nvPr/>
        </p:nvSpPr>
        <p:spPr>
          <a:xfrm>
            <a:off x="5922026" y="4213821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8E86B0DF-16CC-90AE-090E-E60DE2A3EAE0}"/>
              </a:ext>
            </a:extLst>
          </p:cNvPr>
          <p:cNvSpPr/>
          <p:nvPr/>
        </p:nvSpPr>
        <p:spPr>
          <a:xfrm>
            <a:off x="5922026" y="4511001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0DC365F2-C7AA-E211-3506-B64CAB2D311C}"/>
              </a:ext>
            </a:extLst>
          </p:cNvPr>
          <p:cNvSpPr/>
          <p:nvPr/>
        </p:nvSpPr>
        <p:spPr>
          <a:xfrm>
            <a:off x="5444354" y="2999249"/>
            <a:ext cx="8971734" cy="328725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3BD12613-C2F1-360E-C2E3-8EEE23020603}"/>
              </a:ext>
            </a:extLst>
          </p:cNvPr>
          <p:cNvSpPr/>
          <p:nvPr/>
        </p:nvSpPr>
        <p:spPr>
          <a:xfrm>
            <a:off x="5465642" y="3099924"/>
            <a:ext cx="3260765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ADQUISICIÓN, INSTALACIÓN, PUESTA EN MARCHA Y </a:t>
            </a:r>
          </a:p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MANTENIMIENTO DE UN EQUIPO DE TOMOGRAFÍA POR </a:t>
            </a:r>
          </a:p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EMISIÓN DE POSITRONES (PET) Y RESONANCIA MAGNÉTICA </a:t>
            </a:r>
          </a:p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DE 3 TESLAS (RM) EN EL HOSPITAL UNIVERSITARIO DE TOLEDO.</a:t>
            </a: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F192A5EA-21A7-0AB7-68CB-C21784CD0B69}"/>
              </a:ext>
            </a:extLst>
          </p:cNvPr>
          <p:cNvSpPr/>
          <p:nvPr/>
        </p:nvSpPr>
        <p:spPr>
          <a:xfrm>
            <a:off x="5680931" y="4365777"/>
            <a:ext cx="7354253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Esta técnica está avalada y recomendada por las sociedades científicas y se recomienda la existencia de estos equipos en centros de referencia regional. Este equipo integra en una única exploración la tomografía por emisión de positrones (PET) y la resonancia magnética (RM), las dos herramientas de diagnóstico por imagen más avanzadas que existen hoy en día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36854E-EA05-EA72-E302-CB708DBB5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40" y="3386639"/>
            <a:ext cx="4834748" cy="271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91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0814C126-3F6D-F586-380B-CC2C710B82B5}"/>
              </a:ext>
            </a:extLst>
          </p:cNvPr>
          <p:cNvSpPr/>
          <p:nvPr/>
        </p:nvSpPr>
        <p:spPr>
          <a:xfrm>
            <a:off x="290433" y="1980063"/>
            <a:ext cx="13185934" cy="1433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endParaRPr lang="es-ES" sz="6000" b="1" dirty="0">
              <a:solidFill>
                <a:srgbClr val="B09C56"/>
              </a:solidFill>
              <a:latin typeface="Gilda Display" pitchFamily="34" charset="0"/>
            </a:endParaRPr>
          </a:p>
          <a:p>
            <a:pPr marL="0" indent="0" algn="ctr">
              <a:buNone/>
            </a:pPr>
            <a:r>
              <a:rPr lang="es-ES" sz="6000" b="1" noProof="0" dirty="0">
                <a:solidFill>
                  <a:schemeClr val="bg1"/>
                </a:solidFill>
                <a:latin typeface="Gilda Display" pitchFamily="34" charset="0"/>
              </a:rPr>
              <a:t>GRACIAS POR </a:t>
            </a:r>
          </a:p>
          <a:p>
            <a:pPr marL="0" indent="0" algn="ctr">
              <a:buNone/>
            </a:pPr>
            <a:r>
              <a:rPr lang="es-ES" sz="6000" b="1" noProof="0" dirty="0">
                <a:solidFill>
                  <a:schemeClr val="bg1"/>
                </a:solidFill>
                <a:latin typeface="Gilda Display" pitchFamily="34" charset="0"/>
              </a:rPr>
              <a:t>VUESTRA ATENCIÓN</a:t>
            </a:r>
            <a:endParaRPr lang="es-ES" sz="60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2466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2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9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3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5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7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9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2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3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5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7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d5059f-1a26-43c0-a3ec-217881a2d30b" xsi:nil="true"/>
    <lcf76f155ced4ddcb4097134ff3c332f xmlns="170dbcaa-3327-457a-80a4-d094efbfd94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1A1784796CD842B799C4845F680C3E" ma:contentTypeVersion="13" ma:contentTypeDescription="Crear nuevo documento." ma:contentTypeScope="" ma:versionID="89b176f18fb40d5a0c424c34c511d224">
  <xsd:schema xmlns:xsd="http://www.w3.org/2001/XMLSchema" xmlns:xs="http://www.w3.org/2001/XMLSchema" xmlns:p="http://schemas.microsoft.com/office/2006/metadata/properties" xmlns:ns2="170dbcaa-3327-457a-80a4-d094efbfd94f" xmlns:ns3="16d5059f-1a26-43c0-a3ec-217881a2d30b" targetNamespace="http://schemas.microsoft.com/office/2006/metadata/properties" ma:root="true" ma:fieldsID="ccd6ad34500b9b5778954ab668632fb4" ns2:_="" ns3:_="">
    <xsd:import namespace="170dbcaa-3327-457a-80a4-d094efbfd94f"/>
    <xsd:import namespace="16d5059f-1a26-43c0-a3ec-217881a2d3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dbcaa-3327-457a-80a4-d094efbfd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da883893-bd23-4109-b52d-68fc3a543b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059f-1a26-43c0-a3ec-217881a2d30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cc6b92b-d060-4339-806a-e45173ac7da7}" ma:internalName="TaxCatchAll" ma:showField="CatchAllData" ma:web="16d5059f-1a26-43c0-a3ec-217881a2d3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EB60F3-81AE-49A9-8E80-2BE7771ACA62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170dbcaa-3327-457a-80a4-d094efbfd94f"/>
    <ds:schemaRef ds:uri="http://schemas.openxmlformats.org/package/2006/metadata/core-properties"/>
    <ds:schemaRef ds:uri="http://purl.org/dc/dcmitype/"/>
    <ds:schemaRef ds:uri="16d5059f-1a26-43c0-a3ec-217881a2d30b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848E427-40A1-460B-9D1B-16025C6C99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0dbcaa-3327-457a-80a4-d094efbfd94f"/>
    <ds:schemaRef ds:uri="16d5059f-1a26-43c0-a3ec-217881a2d3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6CA1E5-7B05-463A-93E5-922FBA21EB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398</Words>
  <Application>Microsoft Office PowerPoint</Application>
  <PresentationFormat>Personalizado</PresentationFormat>
  <Paragraphs>30</Paragraphs>
  <Slides>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12</vt:i4>
      </vt:variant>
      <vt:variant>
        <vt:lpstr>Títulos de diapositiva</vt:lpstr>
      </vt:variant>
      <vt:variant>
        <vt:i4>5</vt:i4>
      </vt:variant>
    </vt:vector>
  </HeadingPairs>
  <TitlesOfParts>
    <vt:vector size="25" baseType="lpstr">
      <vt:lpstr>Gilda Display</vt:lpstr>
      <vt:lpstr>Calibri</vt:lpstr>
      <vt:lpstr>Inter</vt:lpstr>
      <vt:lpstr>Aptos</vt:lpstr>
      <vt:lpstr>Arial</vt:lpstr>
      <vt:lpstr>Calibri Light Bold</vt:lpstr>
      <vt:lpstr>Calibri Light Bold</vt:lpstr>
      <vt:lpstr>Calibri Light</vt:lpstr>
      <vt:lpstr>1_Tema de Office</vt:lpstr>
      <vt:lpstr>2_Diseño personalizado</vt:lpstr>
      <vt:lpstr>5_Diseño personalizado</vt:lpstr>
      <vt:lpstr>6_Diseño personalizado</vt:lpstr>
      <vt:lpstr>7_Diseño personalizado</vt:lpstr>
      <vt:lpstr>Tema de Office</vt:lpstr>
      <vt:lpstr>Diseño personalizado</vt:lpstr>
      <vt:lpstr>1_Diseño personalizado</vt:lpstr>
      <vt:lpstr>3_Diseño personalizado</vt:lpstr>
      <vt:lpstr>8_Diseño personalizado</vt:lpstr>
      <vt:lpstr>4_Diseño personalizado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Gloria Rodríguez</dc:creator>
  <cp:lastModifiedBy>Gloria Rodríguez</cp:lastModifiedBy>
  <cp:revision>8</cp:revision>
  <dcterms:created xsi:type="dcterms:W3CDTF">2026-04-29T15:13:52Z</dcterms:created>
  <dcterms:modified xsi:type="dcterms:W3CDTF">2026-05-02T15:58:55Z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0x0101006D1A1784796CD842B799C4845F680C3E</vt:lpwstr>
  </property>
  <property fmtid="{D5CDD505-2E9C-101B-9397-08002B2CF9AE}" pid="3" name="MediaServiceImageTags">
    <vt:lpwstr/>
  </property>
</Properties>
</file>